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3132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b662f28ad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b662f28ad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b662f28ad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b662f28ad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b662f28a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b662f28a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901fbad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f901fbad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b57cb8f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eb57cb8f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901fbad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901fbad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901fbad9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901fbad9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901fbad9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901fbad9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901fbad9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f901fbad9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b662f28a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b662f28a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b662f28a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b662f28a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b662f28a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b662f28a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b662f28a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b662f28a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b662f28a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b662f28a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b662f28a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b662f28a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b662f28a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b662f28a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b662f28a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b662f28a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rtal.f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Náttúrufriðing og lanbúnaður í samljóði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Magnus Gaard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Lívfrøðiligt margfeldi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Margfeldi av ílegum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Margfeldi av sløgum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Margfeldi av vistskipanum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u="sng">
                <a:solidFill>
                  <a:schemeClr val="hlink"/>
                </a:solidFill>
                <a:hlinkClick r:id="rId3"/>
              </a:rPr>
              <a:t>www.kortal.fo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24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IPBES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060663"/>
            <a:ext cx="7381875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Í Føroyum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995" y="0"/>
            <a:ext cx="48099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Náttúruvernd og landbúnaður í samljóði</a:t>
            </a:r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Bit og margfeldi - seminatural grasslands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Vetrar og summarhagar - Eiðiskollur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Mýrilendi ella bøur 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a"/>
              <a:t>Lyngheiðar ella traðir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4648900" cy="619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902" y="0"/>
            <a:ext cx="4495100" cy="599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6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442" y="0"/>
            <a:ext cx="482656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8350" y="0"/>
            <a:ext cx="50055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7650"/>
            <a:ext cx="9561349" cy="520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>
                <a:solidFill>
                  <a:srgbClr val="FFFFFF"/>
                </a:solidFill>
              </a:rPr>
              <a:t>Upprunin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da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12626" cy="57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>
                <a:solidFill>
                  <a:srgbClr val="FFFFFF"/>
                </a:solidFill>
              </a:rPr>
              <a:t>Sáðkorn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87475" y="451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Vakstrarsøgan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a"/>
              <a:t>10.000-9600 BP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2444"/>
            <a:ext cx="4228076" cy="317105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599" y="1972450"/>
            <a:ext cx="2819359" cy="31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976" y="59751"/>
            <a:ext cx="4228077" cy="317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9600-9100 BP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150" y="762600"/>
            <a:ext cx="4946051" cy="37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9100-8900 BP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663" y="-104075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00" y="1503309"/>
            <a:ext cx="4802076" cy="3201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9000-7000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725" y="67650"/>
            <a:ext cx="6858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7000-6000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849" y="0"/>
            <a:ext cx="5964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695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37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>
                <a:solidFill>
                  <a:schemeClr val="lt1"/>
                </a:solidFill>
              </a:rPr>
              <a:t>1300-nú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Skærmshow (16:9)</PresentationFormat>
  <Paragraphs>43</Paragraphs>
  <Slides>18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0" baseType="lpstr">
      <vt:lpstr>Arial</vt:lpstr>
      <vt:lpstr>Simple Light</vt:lpstr>
      <vt:lpstr>Náttúrufriðing og lanbúnaður í samljóði </vt:lpstr>
      <vt:lpstr>Upprunin</vt:lpstr>
      <vt:lpstr>Sáðkorn</vt:lpstr>
      <vt:lpstr>Vakstrarsøgan</vt:lpstr>
      <vt:lpstr>9600-9100 BP</vt:lpstr>
      <vt:lpstr>9100-8900 BP</vt:lpstr>
      <vt:lpstr>9000-7000</vt:lpstr>
      <vt:lpstr>7000-6000</vt:lpstr>
      <vt:lpstr>1300-nú</vt:lpstr>
      <vt:lpstr>Lívfrøðiligt margfeldi</vt:lpstr>
      <vt:lpstr>IPBES</vt:lpstr>
      <vt:lpstr>Í Føroyum</vt:lpstr>
      <vt:lpstr>Náttúruvernd og landbúnaður í samljóði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Náttúrufriðing og lanbúnaður í samljóði </dc:title>
  <dc:creator>Simun</dc:creator>
  <cp:lastModifiedBy>Simun Gullaksen</cp:lastModifiedBy>
  <cp:revision>1</cp:revision>
  <dcterms:modified xsi:type="dcterms:W3CDTF">2022-02-20T15:11:30Z</dcterms:modified>
</cp:coreProperties>
</file>