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0" r:id="rId6"/>
    <p:sldId id="260" r:id="rId7"/>
    <p:sldId id="258" r:id="rId8"/>
    <p:sldId id="266" r:id="rId9"/>
    <p:sldId id="271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49"/>
    <a:srgbClr val="AC9449"/>
    <a:srgbClr val="660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 varScale="1">
        <p:scale>
          <a:sx n="110" d="100"/>
          <a:sy n="110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51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44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458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042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532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21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30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983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7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609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056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81D3-0517-49C7-A227-A7B875DBEAE7}" type="datetimeFigureOut">
              <a:rPr lang="da-DK" smtClean="0"/>
              <a:t>22-01-2015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667B-F476-4390-B8BB-4BD22F4F7B9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725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ks.f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71824"/>
            <a:ext cx="2852911" cy="4514351"/>
          </a:xfrm>
          <a:prstGeom prst="rect">
            <a:avLst/>
          </a:prstGeom>
        </p:spPr>
      </p:pic>
      <p:sp>
        <p:nvSpPr>
          <p:cNvPr id="7" name="Pladsholder til titel 1"/>
          <p:cNvSpPr txBox="1">
            <a:spLocks/>
          </p:cNvSpPr>
          <p:nvPr/>
        </p:nvSpPr>
        <p:spPr>
          <a:xfrm>
            <a:off x="467544" y="4509120"/>
            <a:ext cx="576064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o-FO" sz="3600" b="1" dirty="0" smtClean="0">
                <a:solidFill>
                  <a:schemeClr val="bg1"/>
                </a:solidFill>
              </a:rPr>
              <a:t>Búnaðarstevnan 2015</a:t>
            </a:r>
            <a:endParaRPr lang="fo-FO" sz="3600" b="1" dirty="0">
              <a:solidFill>
                <a:schemeClr val="bg1"/>
              </a:solidFill>
            </a:endParaRPr>
          </a:p>
        </p:txBody>
      </p:sp>
      <p:sp>
        <p:nvSpPr>
          <p:cNvPr id="8" name="Pladsholder til tekst 2"/>
          <p:cNvSpPr txBox="1">
            <a:spLocks/>
          </p:cNvSpPr>
          <p:nvPr/>
        </p:nvSpPr>
        <p:spPr>
          <a:xfrm>
            <a:off x="467544" y="5733256"/>
            <a:ext cx="43924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o-FO" sz="1800" dirty="0" smtClean="0">
                <a:solidFill>
                  <a:srgbClr val="AC9449"/>
                </a:solidFill>
              </a:rPr>
              <a:t>Poula á Líðarenda	</a:t>
            </a:r>
          </a:p>
          <a:p>
            <a:pPr algn="l"/>
            <a:r>
              <a:rPr lang="fo-FO" sz="1800" dirty="0" smtClean="0">
                <a:solidFill>
                  <a:srgbClr val="AC9449"/>
                </a:solidFill>
              </a:rPr>
              <a:t>Deildarleiðari, TAKS</a:t>
            </a:r>
            <a:endParaRPr lang="fo-FO" sz="1800" dirty="0">
              <a:solidFill>
                <a:srgbClr val="AC94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9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o-FO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2147907"/>
            <a:ext cx="6073859" cy="6066829"/>
          </a:xfrm>
          <a:prstGeom prst="rect">
            <a:avLst/>
          </a:prstGeom>
        </p:spPr>
      </p:pic>
      <p:sp>
        <p:nvSpPr>
          <p:cNvPr id="6" name="Undertitel 2"/>
          <p:cNvSpPr txBox="1">
            <a:spLocks/>
          </p:cNvSpPr>
          <p:nvPr/>
        </p:nvSpPr>
        <p:spPr>
          <a:xfrm>
            <a:off x="1763688" y="2564904"/>
            <a:ext cx="511256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 smtClean="0"/>
              <a:t>Sambært</a:t>
            </a:r>
            <a:r>
              <a:rPr lang="da-DK" dirty="0" smtClean="0"/>
              <a:t> </a:t>
            </a:r>
            <a:r>
              <a:rPr lang="da-DK" dirty="0" err="1" smtClean="0"/>
              <a:t>skattalógini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Umsetningur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Íløgur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Útreiðslur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”</a:t>
            </a:r>
            <a:r>
              <a:rPr lang="da-DK" dirty="0" err="1"/>
              <a:t>F</a:t>
            </a:r>
            <a:r>
              <a:rPr lang="da-DK" dirty="0" err="1" smtClean="0"/>
              <a:t>rítíðarítriv</a:t>
            </a:r>
            <a:r>
              <a:rPr lang="da-DK" dirty="0" smtClean="0"/>
              <a:t>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Annað</a:t>
            </a:r>
            <a:r>
              <a:rPr lang="da-DK" dirty="0" smtClean="0"/>
              <a:t> </a:t>
            </a:r>
            <a:r>
              <a:rPr lang="da-DK" dirty="0" err="1" smtClean="0"/>
              <a:t>starv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Frádrátt</a:t>
            </a:r>
            <a:r>
              <a:rPr lang="da-DK" dirty="0" smtClean="0"/>
              <a:t> fyri hall í </a:t>
            </a:r>
            <a:r>
              <a:rPr lang="da-DK" dirty="0" err="1" smtClean="0"/>
              <a:t>aðrari</a:t>
            </a:r>
            <a:r>
              <a:rPr lang="da-DK" dirty="0" smtClean="0"/>
              <a:t> </a:t>
            </a:r>
            <a:r>
              <a:rPr lang="da-DK" dirty="0" err="1" smtClean="0"/>
              <a:t>inntøku</a:t>
            </a:r>
            <a:endParaRPr lang="da-DK" dirty="0" smtClean="0"/>
          </a:p>
          <a:p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endParaRPr lang="da-DK" dirty="0"/>
          </a:p>
          <a:p>
            <a:endParaRPr lang="fo-FO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55576" y="620688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26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o-FO" sz="2800" dirty="0" smtClean="0"/>
              <a:t>Búnaðarstevnan 2015</a:t>
            </a:r>
          </a:p>
          <a:p>
            <a:endParaRPr lang="fo-FO" sz="2400" dirty="0"/>
          </a:p>
        </p:txBody>
      </p:sp>
      <p:sp>
        <p:nvSpPr>
          <p:cNvPr id="8" name="Tekstboks 7"/>
          <p:cNvSpPr txBox="1"/>
          <p:nvPr/>
        </p:nvSpPr>
        <p:spPr>
          <a:xfrm>
            <a:off x="755576" y="1265693"/>
            <a:ext cx="6649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o-FO" sz="4800" b="1" dirty="0" smtClean="0"/>
              <a:t>Nær er virksemi vinnuligt</a:t>
            </a:r>
            <a:endParaRPr lang="fo-FO" sz="4800" b="1" dirty="0"/>
          </a:p>
        </p:txBody>
      </p:sp>
    </p:spTree>
    <p:extLst>
      <p:ext uri="{BB962C8B-B14F-4D97-AF65-F5344CB8AC3E}">
        <p14:creationId xmlns:p14="http://schemas.microsoft.com/office/powerpoint/2010/main" val="65427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o-FO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2147907"/>
            <a:ext cx="6073859" cy="6066829"/>
          </a:xfrm>
          <a:prstGeom prst="rect">
            <a:avLst/>
          </a:prstGeom>
        </p:spPr>
      </p:pic>
      <p:sp>
        <p:nvSpPr>
          <p:cNvPr id="6" name="Undertitel 2"/>
          <p:cNvSpPr txBox="1">
            <a:spLocks/>
          </p:cNvSpPr>
          <p:nvPr/>
        </p:nvSpPr>
        <p:spPr>
          <a:xfrm>
            <a:off x="1763688" y="2564904"/>
            <a:ext cx="5112568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 smtClean="0"/>
              <a:t>Sambært</a:t>
            </a:r>
            <a:r>
              <a:rPr lang="da-DK" dirty="0" smtClean="0"/>
              <a:t> </a:t>
            </a:r>
            <a:r>
              <a:rPr lang="da-DK" dirty="0" err="1" smtClean="0"/>
              <a:t>mvg-lógini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Umsetningur</a:t>
            </a:r>
            <a:r>
              <a:rPr lang="da-DK" dirty="0" smtClean="0"/>
              <a:t> (kr. 30.000)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Íløgur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Útreiðslur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smtClean="0"/>
              <a:t>”</a:t>
            </a:r>
            <a:r>
              <a:rPr lang="da-DK" dirty="0" err="1" smtClean="0"/>
              <a:t>Frítíðarítriv</a:t>
            </a:r>
            <a:r>
              <a:rPr lang="da-DK" dirty="0" smtClean="0"/>
              <a:t>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Annað</a:t>
            </a:r>
            <a:r>
              <a:rPr lang="da-DK" dirty="0" smtClean="0"/>
              <a:t> </a:t>
            </a:r>
            <a:r>
              <a:rPr lang="da-DK" dirty="0" err="1" smtClean="0"/>
              <a:t>starv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endParaRPr lang="da-DK" dirty="0"/>
          </a:p>
          <a:p>
            <a:endParaRPr lang="fo-FO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55576" y="620688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26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o-FO" sz="2800" dirty="0"/>
              <a:t>Búnaðarstevnan 2015</a:t>
            </a:r>
          </a:p>
          <a:p>
            <a:endParaRPr lang="fo-FO" dirty="0"/>
          </a:p>
        </p:txBody>
      </p:sp>
      <p:sp>
        <p:nvSpPr>
          <p:cNvPr id="8" name="Tekstboks 7"/>
          <p:cNvSpPr txBox="1"/>
          <p:nvPr/>
        </p:nvSpPr>
        <p:spPr>
          <a:xfrm>
            <a:off x="755576" y="1265693"/>
            <a:ext cx="6649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o-FO" sz="4800" b="1" dirty="0" smtClean="0"/>
              <a:t>Nær er virksemi vinnuligt</a:t>
            </a:r>
            <a:endParaRPr lang="fo-FO" sz="4800" b="1" dirty="0"/>
          </a:p>
        </p:txBody>
      </p:sp>
    </p:spTree>
    <p:extLst>
      <p:ext uri="{BB962C8B-B14F-4D97-AF65-F5344CB8AC3E}">
        <p14:creationId xmlns:p14="http://schemas.microsoft.com/office/powerpoint/2010/main" val="210153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o-FO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2279252"/>
            <a:ext cx="6073859" cy="6066829"/>
          </a:xfrm>
          <a:prstGeom prst="rect">
            <a:avLst/>
          </a:prstGeom>
        </p:spPr>
      </p:pic>
      <p:sp>
        <p:nvSpPr>
          <p:cNvPr id="6" name="Undertitel 2"/>
          <p:cNvSpPr txBox="1">
            <a:spLocks/>
          </p:cNvSpPr>
          <p:nvPr/>
        </p:nvSpPr>
        <p:spPr>
          <a:xfrm>
            <a:off x="1763688" y="2564904"/>
            <a:ext cx="5112568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 smtClean="0"/>
              <a:t>Mvg-skyldugt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Ferðaleiðari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Matur</a:t>
            </a:r>
            <a:endParaRPr lang="da-DK" dirty="0" smtClean="0"/>
          </a:p>
          <a:p>
            <a:r>
              <a:rPr lang="da-DK" dirty="0" err="1" smtClean="0"/>
              <a:t>Mvg-frítt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 err="1" smtClean="0"/>
              <a:t>Gisting</a:t>
            </a: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endParaRPr lang="da-DK" dirty="0"/>
          </a:p>
          <a:p>
            <a:endParaRPr lang="fo-FO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55576" y="620688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26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o-FO" sz="2800" dirty="0"/>
              <a:t>Búnaðarstevnan 2015</a:t>
            </a:r>
          </a:p>
          <a:p>
            <a:endParaRPr lang="fo-FO" dirty="0"/>
          </a:p>
        </p:txBody>
      </p:sp>
      <p:sp>
        <p:nvSpPr>
          <p:cNvPr id="8" name="Tekstboks 7"/>
          <p:cNvSpPr txBox="1"/>
          <p:nvPr/>
        </p:nvSpPr>
        <p:spPr>
          <a:xfrm>
            <a:off x="755576" y="1265693"/>
            <a:ext cx="6649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o-FO" sz="4800" b="1" dirty="0" smtClean="0"/>
              <a:t>Ferðavinna og mvg</a:t>
            </a:r>
            <a:endParaRPr lang="fo-FO" sz="4800" b="1" dirty="0"/>
          </a:p>
        </p:txBody>
      </p:sp>
    </p:spTree>
    <p:extLst>
      <p:ext uri="{BB962C8B-B14F-4D97-AF65-F5344CB8AC3E}">
        <p14:creationId xmlns:p14="http://schemas.microsoft.com/office/powerpoint/2010/main" val="174424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o-FO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2279252"/>
            <a:ext cx="6073859" cy="6066829"/>
          </a:xfrm>
          <a:prstGeom prst="rect">
            <a:avLst/>
          </a:prstGeom>
        </p:spPr>
      </p:pic>
      <p:sp>
        <p:nvSpPr>
          <p:cNvPr id="6" name="Undertitel 2"/>
          <p:cNvSpPr txBox="1">
            <a:spLocks/>
          </p:cNvSpPr>
          <p:nvPr/>
        </p:nvSpPr>
        <p:spPr>
          <a:xfrm>
            <a:off x="1763688" y="2564904"/>
            <a:ext cx="5112568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 smtClean="0"/>
              <a:t>Skorin</a:t>
            </a:r>
            <a:r>
              <a:rPr lang="da-DK" dirty="0" smtClean="0"/>
              <a:t> </a:t>
            </a:r>
            <a:r>
              <a:rPr lang="da-DK" dirty="0" err="1" smtClean="0"/>
              <a:t>seyður</a:t>
            </a:r>
            <a:r>
              <a:rPr lang="da-DK" dirty="0" smtClean="0"/>
              <a:t> 	100 stk.</a:t>
            </a:r>
          </a:p>
          <a:p>
            <a:r>
              <a:rPr lang="da-DK" dirty="0" err="1" smtClean="0"/>
              <a:t>Selt</a:t>
            </a:r>
            <a:r>
              <a:rPr lang="da-DK" dirty="0" smtClean="0"/>
              <a:t>			  80 stk.</a:t>
            </a:r>
          </a:p>
          <a:p>
            <a:r>
              <a:rPr lang="da-DK" dirty="0" err="1" smtClean="0"/>
              <a:t>Eginnýtsla</a:t>
            </a:r>
            <a:r>
              <a:rPr lang="da-DK" dirty="0" smtClean="0"/>
              <a:t>		  10 stk.</a:t>
            </a:r>
          </a:p>
          <a:p>
            <a:r>
              <a:rPr lang="da-DK" dirty="0" err="1" smtClean="0"/>
              <a:t>Fjallløn</a:t>
            </a:r>
            <a:r>
              <a:rPr lang="da-DK" dirty="0" smtClean="0"/>
              <a:t>		  10 stk.</a:t>
            </a:r>
          </a:p>
          <a:p>
            <a:endParaRPr lang="da-DK" dirty="0"/>
          </a:p>
          <a:p>
            <a:r>
              <a:rPr lang="da-DK" dirty="0" err="1" smtClean="0"/>
              <a:t>Frádráttur</a:t>
            </a:r>
            <a:r>
              <a:rPr lang="da-DK" dirty="0" smtClean="0"/>
              <a:t> </a:t>
            </a:r>
            <a:r>
              <a:rPr lang="da-DK" dirty="0" err="1" smtClean="0"/>
              <a:t>skattligt</a:t>
            </a:r>
            <a:r>
              <a:rPr lang="da-DK" dirty="0" smtClean="0"/>
              <a:t> og </a:t>
            </a:r>
            <a:r>
              <a:rPr lang="da-DK" dirty="0" err="1" smtClean="0"/>
              <a:t>mvg</a:t>
            </a:r>
            <a:r>
              <a:rPr lang="da-DK" dirty="0" smtClean="0"/>
              <a:t> fyri </a:t>
            </a:r>
            <a:r>
              <a:rPr lang="da-DK" dirty="0" err="1" smtClean="0"/>
              <a:t>útreiðslur</a:t>
            </a:r>
            <a:r>
              <a:rPr lang="da-DK" dirty="0" smtClean="0"/>
              <a:t>  90/100 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endParaRPr lang="da-DK" dirty="0"/>
          </a:p>
          <a:p>
            <a:endParaRPr lang="fo-FO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55576" y="620688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26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o-FO" sz="2800" dirty="0"/>
              <a:t>Búnaðarstevnan 2015</a:t>
            </a:r>
          </a:p>
          <a:p>
            <a:endParaRPr lang="fo-FO" dirty="0"/>
          </a:p>
        </p:txBody>
      </p:sp>
      <p:sp>
        <p:nvSpPr>
          <p:cNvPr id="8" name="Tekstboks 7"/>
          <p:cNvSpPr txBox="1"/>
          <p:nvPr/>
        </p:nvSpPr>
        <p:spPr>
          <a:xfrm>
            <a:off x="755576" y="1265693"/>
            <a:ext cx="6649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o-FO" sz="4800" b="1" dirty="0" smtClean="0"/>
              <a:t>Roknskapardømi </a:t>
            </a:r>
            <a:endParaRPr lang="fo-FO" sz="4800" b="1" dirty="0"/>
          </a:p>
        </p:txBody>
      </p:sp>
    </p:spTree>
    <p:extLst>
      <p:ext uri="{BB962C8B-B14F-4D97-AF65-F5344CB8AC3E}">
        <p14:creationId xmlns:p14="http://schemas.microsoft.com/office/powerpoint/2010/main" val="160134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445"/>
            <a:ext cx="9144000" cy="6858000"/>
          </a:xfrm>
          <a:prstGeom prst="rect">
            <a:avLst/>
          </a:prstGeom>
        </p:spPr>
      </p:pic>
      <p:pic>
        <p:nvPicPr>
          <p:cNvPr id="7" name="Pladsholder til indhold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492" y="2564904"/>
            <a:ext cx="5112568" cy="5106652"/>
          </a:xfrm>
        </p:spPr>
      </p:pic>
      <p:sp>
        <p:nvSpPr>
          <p:cNvPr id="8" name="Titel 5"/>
          <p:cNvSpPr txBox="1">
            <a:spLocks/>
          </p:cNvSpPr>
          <p:nvPr/>
        </p:nvSpPr>
        <p:spPr>
          <a:xfrm>
            <a:off x="683568" y="692696"/>
            <a:ext cx="685110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o-FO" sz="2800" dirty="0" smtClean="0">
                <a:solidFill>
                  <a:srgbClr val="226B49"/>
                </a:solidFill>
              </a:rPr>
              <a:t>Búnaðarstevnan 2015 </a:t>
            </a:r>
            <a:endParaRPr lang="fo-FO" sz="2800" dirty="0">
              <a:solidFill>
                <a:srgbClr val="226B49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755576" y="1275398"/>
            <a:ext cx="6840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rgbClr val="226B4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b="1" dirty="0" err="1" smtClean="0">
                <a:solidFill>
                  <a:schemeClr val="tx1"/>
                </a:solidFill>
              </a:rPr>
              <a:t>Fjallløn</a:t>
            </a:r>
            <a:r>
              <a:rPr lang="da-DK" b="1" dirty="0" smtClean="0">
                <a:solidFill>
                  <a:schemeClr val="tx1"/>
                </a:solidFill>
              </a:rPr>
              <a:t> – </a:t>
            </a:r>
            <a:r>
              <a:rPr lang="da-DK" b="1" dirty="0" err="1" smtClean="0">
                <a:solidFill>
                  <a:schemeClr val="tx1"/>
                </a:solidFill>
              </a:rPr>
              <a:t>skattafrí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dirty="0" err="1" smtClean="0">
                <a:solidFill>
                  <a:schemeClr val="tx1"/>
                </a:solidFill>
              </a:rPr>
              <a:t>frá</a:t>
            </a:r>
            <a:r>
              <a:rPr lang="da-DK" b="1" dirty="0" smtClean="0">
                <a:solidFill>
                  <a:schemeClr val="tx1"/>
                </a:solidFill>
              </a:rPr>
              <a:t> 15. september 2014 </a:t>
            </a:r>
            <a:endParaRPr lang="fo-FO" b="1" dirty="0">
              <a:solidFill>
                <a:schemeClr val="tx1"/>
              </a:solidFill>
            </a:endParaRPr>
          </a:p>
        </p:txBody>
      </p:sp>
      <p:sp>
        <p:nvSpPr>
          <p:cNvPr id="11" name="Undertitel 2"/>
          <p:cNvSpPr txBox="1">
            <a:spLocks/>
          </p:cNvSpPr>
          <p:nvPr/>
        </p:nvSpPr>
        <p:spPr>
          <a:xfrm>
            <a:off x="3995936" y="3212234"/>
            <a:ext cx="4032448" cy="3457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sz="2400" dirty="0"/>
              <a:t>§ 29. Til skattskylduga inntøku teljast ikki:</a:t>
            </a:r>
            <a:br>
              <a:rPr lang="nn-NO" sz="2400" dirty="0"/>
            </a:br>
            <a:r>
              <a:rPr lang="da-DK" sz="2400" dirty="0" smtClean="0"/>
              <a:t> </a:t>
            </a:r>
          </a:p>
          <a:p>
            <a:r>
              <a:rPr lang="en-US" sz="2400" dirty="0" smtClean="0"/>
              <a:t>Nr.30 </a:t>
            </a:r>
            <a:r>
              <a:rPr lang="en-US" sz="2400" dirty="0" err="1" smtClean="0"/>
              <a:t>seyður</a:t>
            </a:r>
            <a:r>
              <a:rPr lang="en-US" sz="2400" dirty="0"/>
              <a:t>, sum </a:t>
            </a:r>
            <a:r>
              <a:rPr lang="en-US" sz="2400" dirty="0" err="1"/>
              <a:t>verður</a:t>
            </a:r>
            <a:r>
              <a:rPr lang="en-US" sz="2400" dirty="0"/>
              <a:t> </a:t>
            </a:r>
            <a:r>
              <a:rPr lang="en-US" sz="2400" dirty="0" err="1"/>
              <a:t>givin</a:t>
            </a:r>
            <a:r>
              <a:rPr lang="en-US" sz="2400" dirty="0"/>
              <a:t> sum </a:t>
            </a:r>
            <a:r>
              <a:rPr lang="en-US" sz="2400" dirty="0" err="1"/>
              <a:t>samsýning</a:t>
            </a:r>
            <a:r>
              <a:rPr lang="en-US" sz="2400" dirty="0"/>
              <a:t> fyri </a:t>
            </a:r>
            <a:r>
              <a:rPr lang="en-US" sz="2400" dirty="0" err="1"/>
              <a:t>fjallgongu</a:t>
            </a:r>
            <a:r>
              <a:rPr lang="en-US" sz="2400" dirty="0"/>
              <a:t> og </a:t>
            </a:r>
            <a:r>
              <a:rPr lang="en-US" sz="2400" dirty="0" err="1"/>
              <a:t>røkt</a:t>
            </a:r>
            <a:r>
              <a:rPr lang="en-US" sz="2400" dirty="0"/>
              <a:t>.</a:t>
            </a:r>
            <a:endParaRPr lang="da-DK" sz="2400" dirty="0" smtClean="0"/>
          </a:p>
          <a:p>
            <a:endParaRPr lang="da-DK" dirty="0" smtClean="0"/>
          </a:p>
          <a:p>
            <a:endParaRPr lang="da-DK" dirty="0"/>
          </a:p>
          <a:p>
            <a:endParaRPr lang="fo-FO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00" y="2564904"/>
            <a:ext cx="2805152" cy="443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2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o-FO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93" y="-25127"/>
            <a:ext cx="9144000" cy="685800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27" y="3789041"/>
            <a:ext cx="593425" cy="2304256"/>
          </a:xfrm>
          <a:prstGeom prst="rect">
            <a:avLst/>
          </a:prstGeom>
        </p:spPr>
      </p:pic>
      <p:sp>
        <p:nvSpPr>
          <p:cNvPr id="7" name="Pladsholder til tekst 2"/>
          <p:cNvSpPr txBox="1">
            <a:spLocks/>
          </p:cNvSpPr>
          <p:nvPr/>
        </p:nvSpPr>
        <p:spPr>
          <a:xfrm>
            <a:off x="755576" y="1340768"/>
            <a:ext cx="6515001" cy="15841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o-FO" sz="3200" b="1" i="0" u="none" strike="noStrike" kern="1200" cap="none" spc="0" normalizeH="0" baseline="0" noProof="0" dirty="0" smtClean="0">
              <a:ln>
                <a:noFill/>
              </a:ln>
              <a:solidFill>
                <a:srgbClr val="226B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o-FO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26B49"/>
                </a:solidFill>
                <a:effectLst/>
                <a:uLnTx/>
                <a:uFillTx/>
                <a:latin typeface="Calibri"/>
              </a:rPr>
              <a:t>Kunngerð um krøv til skattliga</a:t>
            </a:r>
            <a:r>
              <a:rPr kumimoji="0" lang="fo-FO" sz="3200" b="1" i="0" u="none" strike="noStrike" kern="1200" cap="none" spc="0" normalizeH="0" noProof="0" dirty="0" smtClean="0">
                <a:ln>
                  <a:noFill/>
                </a:ln>
                <a:solidFill>
                  <a:srgbClr val="226B49"/>
                </a:solidFill>
                <a:effectLst/>
                <a:uLnTx/>
                <a:uFillTx/>
                <a:latin typeface="Calibri"/>
              </a:rPr>
              <a:t> ársroknskapin frá 11. desember 2014</a:t>
            </a:r>
            <a:endParaRPr kumimoji="0" lang="fo-FO" sz="3200" b="1" i="0" u="none" strike="noStrike" kern="1200" cap="none" spc="0" normalizeH="0" baseline="0" noProof="0" dirty="0">
              <a:ln>
                <a:noFill/>
              </a:ln>
              <a:solidFill>
                <a:srgbClr val="226B49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Pladsholder til tekst 2"/>
          <p:cNvSpPr txBox="1">
            <a:spLocks/>
          </p:cNvSpPr>
          <p:nvPr/>
        </p:nvSpPr>
        <p:spPr>
          <a:xfrm>
            <a:off x="2051720" y="3804271"/>
            <a:ext cx="5218857" cy="22890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 baseline="0">
                <a:solidFill>
                  <a:srgbClr val="226B4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 smtClean="0"/>
              <a:t>Standardroknskapur</a:t>
            </a:r>
            <a:r>
              <a:rPr lang="da-DK" dirty="0" smtClean="0"/>
              <a:t> til </a:t>
            </a:r>
            <a:r>
              <a:rPr lang="da-DK" dirty="0" err="1" smtClean="0"/>
              <a:t>einstaklingavirki</a:t>
            </a:r>
            <a:r>
              <a:rPr lang="da-DK" dirty="0" smtClean="0"/>
              <a:t> – </a:t>
            </a:r>
            <a:r>
              <a:rPr lang="da-DK" dirty="0" err="1" smtClean="0"/>
              <a:t>bóndi</a:t>
            </a:r>
            <a:r>
              <a:rPr lang="da-DK" dirty="0" smtClean="0"/>
              <a:t>, </a:t>
            </a:r>
            <a:r>
              <a:rPr lang="da-DK" dirty="0" err="1" smtClean="0"/>
              <a:t>finnst</a:t>
            </a:r>
            <a:r>
              <a:rPr lang="da-DK" dirty="0" smtClean="0"/>
              <a:t> á </a:t>
            </a:r>
            <a:r>
              <a:rPr lang="da-DK" dirty="0" smtClean="0">
                <a:hlinkClick r:id="rId4"/>
              </a:rPr>
              <a:t>www.taks.fo</a:t>
            </a:r>
            <a:endParaRPr lang="da-DK" dirty="0" smtClean="0"/>
          </a:p>
          <a:p>
            <a:r>
              <a:rPr lang="da-DK" dirty="0" smtClean="0"/>
              <a:t>Krav at </a:t>
            </a:r>
            <a:r>
              <a:rPr lang="da-DK" dirty="0" err="1" smtClean="0"/>
              <a:t>brúka</a:t>
            </a:r>
            <a:r>
              <a:rPr lang="da-DK" dirty="0" smtClean="0"/>
              <a:t> </a:t>
            </a:r>
            <a:r>
              <a:rPr lang="da-DK" dirty="0" err="1" smtClean="0"/>
              <a:t>standardroknskapin</a:t>
            </a:r>
            <a:r>
              <a:rPr lang="da-DK" dirty="0" smtClean="0"/>
              <a:t> fyri 2015. 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755576" y="620688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26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o-FO" sz="2800" dirty="0"/>
              <a:t>Búnaðarstevnan 2015 </a:t>
            </a:r>
          </a:p>
          <a:p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216065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16632"/>
            <a:ext cx="9144000" cy="6858000"/>
          </a:xfrm>
          <a:prstGeom prst="rect">
            <a:avLst/>
          </a:prstGeom>
        </p:spPr>
      </p:pic>
      <p:sp>
        <p:nvSpPr>
          <p:cNvPr id="5" name="Pladsholder til tekst 2"/>
          <p:cNvSpPr txBox="1">
            <a:spLocks/>
          </p:cNvSpPr>
          <p:nvPr/>
        </p:nvSpPr>
        <p:spPr>
          <a:xfrm>
            <a:off x="614636" y="1772816"/>
            <a:ext cx="5047778" cy="116276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o-FO" sz="7200" b="1" i="0" u="none" strike="noStrike" kern="1200" cap="none" spc="0" normalizeH="0" baseline="0" noProof="0" dirty="0">
              <a:ln>
                <a:noFill/>
              </a:ln>
              <a:solidFill>
                <a:srgbClr val="E45926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Pladsholder til tekst 2"/>
          <p:cNvSpPr txBox="1">
            <a:spLocks/>
          </p:cNvSpPr>
          <p:nvPr/>
        </p:nvSpPr>
        <p:spPr>
          <a:xfrm>
            <a:off x="3275856" y="1804738"/>
            <a:ext cx="5472608" cy="32804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8800" b="1" dirty="0" smtClean="0">
              <a:solidFill>
                <a:srgbClr val="226B49"/>
              </a:solidFill>
            </a:endParaRPr>
          </a:p>
          <a:p>
            <a:r>
              <a:rPr lang="da-DK" sz="8800" b="1" dirty="0" err="1" smtClean="0">
                <a:solidFill>
                  <a:srgbClr val="226B49"/>
                </a:solidFill>
              </a:rPr>
              <a:t>Spurningar</a:t>
            </a:r>
            <a:endParaRPr lang="da-DK" sz="8800" b="1" dirty="0" smtClean="0">
              <a:solidFill>
                <a:srgbClr val="226B49"/>
              </a:solidFill>
            </a:endParaRPr>
          </a:p>
        </p:txBody>
      </p:sp>
      <p:sp>
        <p:nvSpPr>
          <p:cNvPr id="14" name="Titel 5"/>
          <p:cNvSpPr txBox="1">
            <a:spLocks/>
          </p:cNvSpPr>
          <p:nvPr/>
        </p:nvSpPr>
        <p:spPr>
          <a:xfrm>
            <a:off x="683568" y="692696"/>
            <a:ext cx="685110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o-FO" sz="2800" dirty="0" smtClean="0">
                <a:solidFill>
                  <a:srgbClr val="226B49"/>
                </a:solidFill>
              </a:rPr>
              <a:t>Búnaðarstevnan 2015</a:t>
            </a:r>
            <a:endParaRPr lang="fo-FO" sz="2800" dirty="0">
              <a:solidFill>
                <a:srgbClr val="226B49"/>
              </a:solidFill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02323"/>
            <a:ext cx="2400584" cy="44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21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o-FO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2279252"/>
            <a:ext cx="6073859" cy="6066829"/>
          </a:xfrm>
          <a:prstGeom prst="rect">
            <a:avLst/>
          </a:prstGeom>
        </p:spPr>
      </p:pic>
      <p:sp>
        <p:nvSpPr>
          <p:cNvPr id="6" name="Undertitel 2"/>
          <p:cNvSpPr txBox="1">
            <a:spLocks/>
          </p:cNvSpPr>
          <p:nvPr/>
        </p:nvSpPr>
        <p:spPr>
          <a:xfrm>
            <a:off x="1763688" y="2564904"/>
            <a:ext cx="5112568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6600" dirty="0" smtClean="0"/>
          </a:p>
          <a:p>
            <a:pPr algn="ctr"/>
            <a:r>
              <a:rPr lang="da-DK" sz="6600" dirty="0" smtClean="0"/>
              <a:t>TAKK FYRI</a:t>
            </a:r>
          </a:p>
          <a:p>
            <a:endParaRPr lang="da-DK" dirty="0"/>
          </a:p>
          <a:p>
            <a:endParaRPr lang="fo-FO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55576" y="620688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26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o-FO" sz="2800" dirty="0"/>
              <a:t>Búnaðarstevnan 2015</a:t>
            </a:r>
          </a:p>
          <a:p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50688203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118</Words>
  <Application>Microsoft Office PowerPoint</Application>
  <PresentationFormat>Skærmshow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ktf-39539</dc:creator>
  <cp:lastModifiedBy>Símun Gullaksen</cp:lastModifiedBy>
  <cp:revision>30</cp:revision>
  <dcterms:created xsi:type="dcterms:W3CDTF">2014-07-02T14:22:28Z</dcterms:created>
  <dcterms:modified xsi:type="dcterms:W3CDTF">2015-01-22T17:19:55Z</dcterms:modified>
</cp:coreProperties>
</file>