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2" r:id="rId3"/>
    <p:sldId id="261" r:id="rId4"/>
    <p:sldId id="265" r:id="rId5"/>
    <p:sldId id="271" r:id="rId6"/>
    <p:sldId id="279" r:id="rId7"/>
    <p:sldId id="283" r:id="rId8"/>
    <p:sldId id="284" r:id="rId9"/>
    <p:sldId id="281" r:id="rId10"/>
    <p:sldId id="286" r:id="rId11"/>
    <p:sldId id="273" r:id="rId12"/>
    <p:sldId id="280" r:id="rId13"/>
    <p:sldId id="277" r:id="rId14"/>
    <p:sldId id="264" r:id="rId15"/>
    <p:sldId id="287" r:id="rId16"/>
    <p:sldId id="269" r:id="rId17"/>
    <p:sldId id="260" r:id="rId18"/>
    <p:sldId id="276" r:id="rId19"/>
    <p:sldId id="278" r:id="rId20"/>
    <p:sldId id="282" r:id="rId21"/>
    <p:sldId id="259" r:id="rId22"/>
    <p:sldId id="345" r:id="rId23"/>
    <p:sldId id="346" r:id="rId24"/>
    <p:sldId id="355" r:id="rId25"/>
    <p:sldId id="272" r:id="rId26"/>
  </p:sldIdLst>
  <p:sldSz cx="9144000" cy="6858000" type="screen4x3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A043D40B-EBAF-4284-A65E-28C49035C610}">
          <p14:sldIdLst>
            <p14:sldId id="256"/>
            <p14:sldId id="262"/>
            <p14:sldId id="261"/>
            <p14:sldId id="265"/>
            <p14:sldId id="271"/>
            <p14:sldId id="279"/>
            <p14:sldId id="283"/>
            <p14:sldId id="284"/>
            <p14:sldId id="281"/>
            <p14:sldId id="286"/>
            <p14:sldId id="273"/>
            <p14:sldId id="280"/>
            <p14:sldId id="277"/>
            <p14:sldId id="264"/>
            <p14:sldId id="287"/>
            <p14:sldId id="269"/>
            <p14:sldId id="260"/>
            <p14:sldId id="276"/>
            <p14:sldId id="278"/>
            <p14:sldId id="282"/>
            <p14:sldId id="259"/>
            <p14:sldId id="345"/>
            <p14:sldId id="346"/>
            <p14:sldId id="355"/>
            <p14:sldId id="272"/>
          </p14:sldIdLst>
        </p14:section>
        <p14:section name="Ikke-navngivet sektion" id="{D854EEFB-BE7D-4EF4-9EEC-478E87BAE8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01" autoAdjust="0"/>
  </p:normalViewPr>
  <p:slideViewPr>
    <p:cSldViewPr snapToGrid="0">
      <p:cViewPr varScale="1">
        <p:scale>
          <a:sx n="92" d="100"/>
          <a:sy n="92" d="100"/>
        </p:scale>
        <p:origin x="21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akkafrost-my.sharepoint.com/personal/frmo_bakkafrost_com/Documents/EG/R&#225;v&#248;ra/R&#229;vare%20og%20dimensionering%20FRM%20-%20Skar&#240;shjalla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akkafrost-my.sharepoint.com/personal/frmo_bakkafrost_com/Documents/EG/R&#225;v&#248;ra/R&#229;vare%20og%20dimensionering%20FRM%20-%20Skar&#240;shjalla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akkafrost-my.sharepoint.com/personal/frmo_bakkafrost_com/Documents/EG/R&#225;v&#248;ra/R&#229;vare%20og%20dimensionering%20FRM%20-%20Skar&#240;shjalla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a-DK"/>
              <a:t>Føðsluevni í kg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Neytatøð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Overblikket!$Q$2:$S$2</c:f>
              <c:strCache>
                <c:ptCount val="3"/>
                <c:pt idx="0">
                  <c:v>N (kg)</c:v>
                </c:pt>
                <c:pt idx="1">
                  <c:v>P (kg)</c:v>
                </c:pt>
                <c:pt idx="2">
                  <c:v>K (kg)</c:v>
                </c:pt>
              </c:strCache>
            </c:strRef>
          </c:cat>
          <c:val>
            <c:numRef>
              <c:f>Overblikket!$Q$4:$S$4</c:f>
              <c:numCache>
                <c:formatCode>_ * #,##0_ ;_ * \-#,##0_ ;_ * "-"??_ ;_ @_ </c:formatCode>
                <c:ptCount val="3"/>
                <c:pt idx="0">
                  <c:v>90608.99384166667</c:v>
                </c:pt>
                <c:pt idx="1">
                  <c:v>16474.362516666668</c:v>
                </c:pt>
                <c:pt idx="2">
                  <c:v>76880.358411111112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1C-42CF-982D-37CD68CA046C}"/>
            </c:ext>
          </c:extLst>
        </c:ser>
        <c:ser>
          <c:idx val="2"/>
          <c:order val="1"/>
          <c:tx>
            <c:v>Avgassaði tøð</c:v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Overblikket!$Q$2:$S$2</c:f>
              <c:strCache>
                <c:ptCount val="3"/>
                <c:pt idx="0">
                  <c:v>N (kg)</c:v>
                </c:pt>
                <c:pt idx="1">
                  <c:v>P (kg)</c:v>
                </c:pt>
                <c:pt idx="2">
                  <c:v>K (kg)</c:v>
                </c:pt>
              </c:strCache>
            </c:strRef>
          </c:cat>
          <c:val>
            <c:numRef>
              <c:f>Overblikket!$Q$11:$S$11</c:f>
              <c:numCache>
                <c:formatCode>_ * #,##0_ ;_ * \-#,##0_ ;_ * "-"??_ ;_ @_ </c:formatCode>
                <c:ptCount val="3"/>
                <c:pt idx="0">
                  <c:v>284862.63396708138</c:v>
                </c:pt>
                <c:pt idx="1">
                  <c:v>148083.4163995898</c:v>
                </c:pt>
                <c:pt idx="2">
                  <c:v>98771.301650132111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1C-42CF-982D-37CD68CA04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84567152"/>
        <c:axId val="984567480"/>
      </c:barChart>
      <c:catAx>
        <c:axId val="98456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4567480"/>
        <c:crosses val="autoZero"/>
        <c:auto val="1"/>
        <c:lblAlgn val="ctr"/>
        <c:lblOffset val="100"/>
        <c:noMultiLvlLbl val="0"/>
      </c:catAx>
      <c:valAx>
        <c:axId val="984567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456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a-DK" dirty="0" err="1"/>
              <a:t>Nøgd</a:t>
            </a:r>
            <a:r>
              <a:rPr lang="da-DK" dirty="0"/>
              <a:t> (m³)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Overblikket!$B$4:$B$7</c:f>
              <c:strCache>
                <c:ptCount val="3"/>
                <c:pt idx="0">
                  <c:v>Neytamykja</c:v>
                </c:pt>
                <c:pt idx="1">
                  <c:v>Skarn</c:v>
                </c:pt>
                <c:pt idx="2">
                  <c:v>Súrløga</c:v>
                </c:pt>
              </c:strCache>
            </c:strRef>
          </c:cat>
          <c:val>
            <c:numRef>
              <c:f>Overblikket!$C$4:$C$7</c:f>
              <c:numCache>
                <c:formatCode>_ * #,##0_ ;_ * \-#,##0_ ;_ * "-"??_ ;_ @_ </c:formatCode>
                <c:ptCount val="3"/>
                <c:pt idx="0">
                  <c:v>27457.270861111112</c:v>
                </c:pt>
                <c:pt idx="1">
                  <c:v>22809.600000000002</c:v>
                </c:pt>
                <c:pt idx="2">
                  <c:v>6985.4449095276295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67-43B4-9C54-4E10F75A0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78656848"/>
        <c:axId val="1078657504"/>
      </c:barChart>
      <c:catAx>
        <c:axId val="107865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78657504"/>
        <c:crosses val="autoZero"/>
        <c:auto val="1"/>
        <c:lblAlgn val="ctr"/>
        <c:lblOffset val="100"/>
        <c:noMultiLvlLbl val="0"/>
      </c:catAx>
      <c:valAx>
        <c:axId val="107865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7865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bg1"/>
      </a:solidFill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a-DK" dirty="0" err="1"/>
              <a:t>Orka</a:t>
            </a:r>
            <a:r>
              <a:rPr lang="da-DK" dirty="0"/>
              <a:t> (</a:t>
            </a:r>
            <a:r>
              <a:rPr lang="da-DK" dirty="0" err="1"/>
              <a:t>MWt</a:t>
            </a:r>
            <a:r>
              <a:rPr lang="da-DK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Overblikket!$B$4:$B$7</c:f>
              <c:strCache>
                <c:ptCount val="3"/>
                <c:pt idx="0">
                  <c:v>Neytamykja</c:v>
                </c:pt>
                <c:pt idx="1">
                  <c:v>Skarn</c:v>
                </c:pt>
                <c:pt idx="2">
                  <c:v>Súrløga</c:v>
                </c:pt>
              </c:strCache>
            </c:strRef>
          </c:cat>
          <c:val>
            <c:numRef>
              <c:f>Overblikket!$J$4:$J$7</c:f>
              <c:numCache>
                <c:formatCode>_ * #,##0_ ;_ * \-#,##0_ ;_ * "-"??_ ;_ @_ </c:formatCode>
                <c:ptCount val="3"/>
                <c:pt idx="0">
                  <c:v>3614.9107669834507</c:v>
                </c:pt>
                <c:pt idx="1">
                  <c:v>7108.8241012028966</c:v>
                </c:pt>
                <c:pt idx="2">
                  <c:v>14447.074787444499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8-4C73-A787-F8D231EBB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62806648"/>
        <c:axId val="862807632"/>
      </c:barChart>
      <c:catAx>
        <c:axId val="86280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62807632"/>
        <c:crosses val="autoZero"/>
        <c:auto val="1"/>
        <c:lblAlgn val="ctr"/>
        <c:lblOffset val="100"/>
        <c:noMultiLvlLbl val="0"/>
      </c:catAx>
      <c:valAx>
        <c:axId val="86280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6280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bg1"/>
      </a:solidFill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11C9922-A470-4292-82EA-98D74DCA68F4}" type="datetimeFigureOut">
              <a:rPr lang="da-DK" smtClean="0"/>
              <a:t>14-02-2019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BD612B56-2BB4-4295-8AA5-C82368872E4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550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Settur</a:t>
            </a:r>
            <a:r>
              <a:rPr lang="da-DK" dirty="0"/>
              <a:t> sum </a:t>
            </a:r>
            <a:r>
              <a:rPr lang="da-DK" dirty="0" err="1"/>
              <a:t>rakstrarleiðari</a:t>
            </a:r>
            <a:r>
              <a:rPr lang="da-DK" dirty="0"/>
              <a:t> 1. oktober 2018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025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Uml</a:t>
            </a:r>
            <a:r>
              <a:rPr lang="da-DK" dirty="0"/>
              <a:t>. 3 </a:t>
            </a:r>
            <a:r>
              <a:rPr lang="da-DK" dirty="0" err="1"/>
              <a:t>falda</a:t>
            </a:r>
            <a:r>
              <a:rPr lang="da-DK" dirty="0"/>
              <a:t>  N</a:t>
            </a:r>
          </a:p>
          <a:p>
            <a:r>
              <a:rPr lang="da-DK" dirty="0" err="1"/>
              <a:t>Uml</a:t>
            </a:r>
            <a:r>
              <a:rPr lang="da-DK" dirty="0"/>
              <a:t> 9-10 </a:t>
            </a:r>
            <a:r>
              <a:rPr lang="da-DK" dirty="0" err="1"/>
              <a:t>falda</a:t>
            </a:r>
            <a:r>
              <a:rPr lang="da-DK" dirty="0"/>
              <a:t>  P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689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8500" cy="33829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Eginnytslu</a:t>
            </a:r>
            <a:r>
              <a:rPr lang="da-DK" dirty="0"/>
              <a:t> á 19%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Neshagi</a:t>
            </a:r>
            <a:r>
              <a:rPr lang="da-DK" dirty="0"/>
              <a:t> 6,7 </a:t>
            </a:r>
            <a:r>
              <a:rPr lang="da-DK" dirty="0" err="1"/>
              <a:t>GWt</a:t>
            </a:r>
            <a:endParaRPr lang="da-DK" dirty="0"/>
          </a:p>
          <a:p>
            <a:r>
              <a:rPr lang="da-DK" dirty="0" err="1"/>
              <a:t>Húsahagi</a:t>
            </a:r>
            <a:r>
              <a:rPr lang="da-DK" dirty="0"/>
              <a:t> 36,4 </a:t>
            </a:r>
            <a:r>
              <a:rPr lang="da-DK" dirty="0" err="1"/>
              <a:t>GWt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Sev</a:t>
            </a:r>
            <a:r>
              <a:rPr lang="da-DK" dirty="0"/>
              <a:t> </a:t>
            </a:r>
            <a:r>
              <a:rPr lang="da-DK" dirty="0" err="1"/>
              <a:t>framleiddi</a:t>
            </a:r>
            <a:r>
              <a:rPr lang="da-DK" dirty="0"/>
              <a:t> 2018 352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harav</a:t>
            </a:r>
            <a:r>
              <a:rPr lang="da-DK" dirty="0"/>
              <a:t> 171,8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Grøna</a:t>
            </a:r>
            <a:r>
              <a:rPr lang="da-DK" dirty="0"/>
              <a:t> </a:t>
            </a:r>
            <a:r>
              <a:rPr lang="da-DK" dirty="0" err="1"/>
              <a:t>orku</a:t>
            </a:r>
            <a:r>
              <a:rPr lang="da-DK" dirty="0"/>
              <a:t>. </a:t>
            </a:r>
            <a:r>
              <a:rPr lang="da-DK" dirty="0" err="1"/>
              <a:t>Harav</a:t>
            </a:r>
            <a:r>
              <a:rPr lang="da-DK" dirty="0"/>
              <a:t> </a:t>
            </a:r>
            <a:r>
              <a:rPr lang="da-DK" dirty="0" err="1"/>
              <a:t>Vindur</a:t>
            </a:r>
            <a:r>
              <a:rPr lang="da-DK" dirty="0"/>
              <a:t> 63,7 </a:t>
            </a:r>
            <a:r>
              <a:rPr lang="da-DK" dirty="0" err="1"/>
              <a:t>GWh</a:t>
            </a:r>
            <a:r>
              <a:rPr lang="da-DK" dirty="0"/>
              <a:t>. Biogas </a:t>
            </a:r>
            <a:r>
              <a:rPr lang="da-DK" dirty="0" err="1"/>
              <a:t>økir</a:t>
            </a:r>
            <a:r>
              <a:rPr lang="da-DK" dirty="0"/>
              <a:t> </a:t>
            </a:r>
            <a:r>
              <a:rPr lang="da-DK" dirty="0" err="1"/>
              <a:t>Grønu</a:t>
            </a:r>
            <a:r>
              <a:rPr lang="da-DK" dirty="0"/>
              <a:t> </a:t>
            </a:r>
            <a:r>
              <a:rPr lang="da-DK" dirty="0" err="1"/>
              <a:t>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5,5% og </a:t>
            </a:r>
            <a:r>
              <a:rPr lang="da-DK" dirty="0" err="1"/>
              <a:t>vindorkuna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15% </a:t>
            </a:r>
          </a:p>
          <a:p>
            <a:r>
              <a:rPr lang="da-DK" dirty="0"/>
              <a:t>2,8% av </a:t>
            </a:r>
            <a:r>
              <a:rPr lang="da-DK" dirty="0" err="1"/>
              <a:t>samlaðu</a:t>
            </a:r>
            <a:r>
              <a:rPr lang="da-DK" dirty="0"/>
              <a:t> </a:t>
            </a:r>
            <a:r>
              <a:rPr lang="da-DK" dirty="0" err="1"/>
              <a:t>produktionini</a:t>
            </a:r>
            <a:r>
              <a:rPr lang="da-DK" dirty="0"/>
              <a:t>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DK produktion í 2017 – 2632 </a:t>
            </a:r>
            <a:r>
              <a:rPr lang="da-DK" dirty="0" err="1"/>
              <a:t>GWh</a:t>
            </a:r>
            <a:endParaRPr lang="da-DK" dirty="0"/>
          </a:p>
          <a:p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biogassi</a:t>
            </a:r>
            <a:r>
              <a:rPr lang="da-DK" dirty="0"/>
              <a:t> </a:t>
            </a:r>
            <a:r>
              <a:rPr lang="da-DK" dirty="0" err="1"/>
              <a:t>framleislan</a:t>
            </a:r>
            <a:r>
              <a:rPr lang="da-DK" dirty="0"/>
              <a:t> var í 2018 </a:t>
            </a:r>
            <a:r>
              <a:rPr lang="da-DK" dirty="0" err="1"/>
              <a:t>hevði</a:t>
            </a:r>
            <a:r>
              <a:rPr lang="da-DK" dirty="0"/>
              <a:t> </a:t>
            </a:r>
            <a:r>
              <a:rPr lang="da-DK" dirty="0" err="1"/>
              <a:t>framsleðislan</a:t>
            </a:r>
            <a:r>
              <a:rPr lang="da-DK" dirty="0"/>
              <a:t> </a:t>
            </a:r>
            <a:r>
              <a:rPr lang="da-DK" dirty="0" err="1"/>
              <a:t>hjá</a:t>
            </a:r>
            <a:r>
              <a:rPr lang="da-DK" dirty="0"/>
              <a:t> SEV </a:t>
            </a:r>
            <a:r>
              <a:rPr lang="da-DK" dirty="0" err="1"/>
              <a:t>verið</a:t>
            </a:r>
            <a:r>
              <a:rPr lang="da-DK" dirty="0"/>
              <a:t> 51,5% grøn í </a:t>
            </a:r>
            <a:r>
              <a:rPr lang="da-DK" dirty="0" err="1"/>
              <a:t>staðin</a:t>
            </a:r>
            <a:r>
              <a:rPr lang="da-DK" dirty="0"/>
              <a:t> </a:t>
            </a:r>
            <a:r>
              <a:rPr lang="da-DK" dirty="0" err="1"/>
              <a:t>fyri</a:t>
            </a:r>
            <a:r>
              <a:rPr lang="da-DK" dirty="0"/>
              <a:t> 48,8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699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8500" cy="33829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5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8500" cy="33829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Eginnytslu</a:t>
            </a:r>
            <a:r>
              <a:rPr lang="da-DK" dirty="0"/>
              <a:t> á 19%</a:t>
            </a:r>
          </a:p>
          <a:p>
            <a:r>
              <a:rPr lang="da-DK" dirty="0" err="1"/>
              <a:t>Sev</a:t>
            </a:r>
            <a:r>
              <a:rPr lang="da-DK" dirty="0"/>
              <a:t> </a:t>
            </a:r>
            <a:r>
              <a:rPr lang="da-DK" dirty="0" err="1"/>
              <a:t>framleiddt</a:t>
            </a:r>
            <a:r>
              <a:rPr lang="da-DK" dirty="0"/>
              <a:t> 2017 334,3 </a:t>
            </a:r>
            <a:r>
              <a:rPr lang="da-DK" dirty="0" err="1"/>
              <a:t>GWh</a:t>
            </a:r>
            <a:r>
              <a:rPr lang="da-DK" dirty="0"/>
              <a:t>.  </a:t>
            </a:r>
            <a:r>
              <a:rPr lang="da-DK" dirty="0" err="1"/>
              <a:t>harav</a:t>
            </a:r>
            <a:r>
              <a:rPr lang="da-DK" dirty="0"/>
              <a:t> 170,9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Grøna</a:t>
            </a:r>
            <a:r>
              <a:rPr lang="da-DK" dirty="0"/>
              <a:t> </a:t>
            </a:r>
            <a:r>
              <a:rPr lang="da-DK" dirty="0" err="1"/>
              <a:t>orku</a:t>
            </a:r>
            <a:r>
              <a:rPr lang="da-DK" dirty="0"/>
              <a:t>. </a:t>
            </a:r>
            <a:r>
              <a:rPr lang="da-DK" dirty="0" err="1"/>
              <a:t>Harav</a:t>
            </a:r>
            <a:r>
              <a:rPr lang="da-DK" dirty="0"/>
              <a:t> </a:t>
            </a:r>
            <a:r>
              <a:rPr lang="da-DK" dirty="0" err="1"/>
              <a:t>vindur</a:t>
            </a:r>
            <a:r>
              <a:rPr lang="da-DK" dirty="0"/>
              <a:t> 59,7 </a:t>
            </a:r>
            <a:r>
              <a:rPr lang="da-DK" dirty="0" err="1"/>
              <a:t>GWh</a:t>
            </a:r>
            <a:r>
              <a:rPr lang="da-DK" dirty="0"/>
              <a:t>. Biogas </a:t>
            </a:r>
            <a:r>
              <a:rPr lang="da-DK" dirty="0" err="1"/>
              <a:t>økir</a:t>
            </a:r>
            <a:r>
              <a:rPr lang="da-DK" dirty="0"/>
              <a:t> </a:t>
            </a:r>
            <a:r>
              <a:rPr lang="da-DK" dirty="0" err="1"/>
              <a:t>Grønu</a:t>
            </a:r>
            <a:r>
              <a:rPr lang="da-DK" dirty="0"/>
              <a:t> </a:t>
            </a:r>
            <a:r>
              <a:rPr lang="da-DK" dirty="0" err="1"/>
              <a:t>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5,6% og </a:t>
            </a:r>
            <a:r>
              <a:rPr lang="da-DK" dirty="0" err="1"/>
              <a:t>vindorkuna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16%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39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Undirskriva</a:t>
            </a:r>
            <a:r>
              <a:rPr lang="da-DK" dirty="0"/>
              <a:t> </a:t>
            </a:r>
            <a:r>
              <a:rPr lang="da-DK" dirty="0" err="1"/>
              <a:t>aftalu</a:t>
            </a:r>
            <a:r>
              <a:rPr lang="da-DK" dirty="0"/>
              <a:t> 21. september 2018</a:t>
            </a:r>
          </a:p>
          <a:p>
            <a:endParaRPr lang="da-DK" sz="900" dirty="0"/>
          </a:p>
          <a:p>
            <a:pPr lvl="1"/>
            <a:r>
              <a:rPr lang="da-DK" sz="1250" dirty="0"/>
              <a:t>BIGADAN</a:t>
            </a:r>
          </a:p>
          <a:p>
            <a:pPr lvl="2"/>
            <a:r>
              <a:rPr lang="da-DK" sz="900" dirty="0"/>
              <a:t>30 </a:t>
            </a:r>
            <a:r>
              <a:rPr lang="da-DK" sz="900" dirty="0" err="1"/>
              <a:t>ára</a:t>
            </a:r>
            <a:r>
              <a:rPr lang="da-DK" sz="900" dirty="0"/>
              <a:t> </a:t>
            </a:r>
            <a:r>
              <a:rPr lang="da-DK" sz="900" dirty="0" err="1"/>
              <a:t>royndir</a:t>
            </a:r>
            <a:r>
              <a:rPr lang="da-DK" sz="900" dirty="0"/>
              <a:t> </a:t>
            </a:r>
          </a:p>
          <a:p>
            <a:pPr lvl="2"/>
            <a:r>
              <a:rPr lang="da-DK" sz="900" dirty="0"/>
              <a:t>25 </a:t>
            </a:r>
            <a:r>
              <a:rPr lang="da-DK" sz="900" dirty="0" err="1"/>
              <a:t>totalentreprisur</a:t>
            </a:r>
            <a:endParaRPr lang="da-DK" sz="900" dirty="0"/>
          </a:p>
          <a:p>
            <a:pPr lvl="2"/>
            <a:r>
              <a:rPr lang="da-DK" sz="900" dirty="0"/>
              <a:t>í 13 </a:t>
            </a:r>
            <a:r>
              <a:rPr lang="da-DK" sz="900" dirty="0" err="1"/>
              <a:t>ymiskum</a:t>
            </a:r>
            <a:r>
              <a:rPr lang="da-DK" sz="900" dirty="0"/>
              <a:t> </a:t>
            </a:r>
            <a:r>
              <a:rPr lang="da-DK" sz="900" dirty="0" err="1"/>
              <a:t>londum</a:t>
            </a:r>
            <a:endParaRPr lang="da-DK" sz="900" dirty="0"/>
          </a:p>
          <a:p>
            <a:pPr lvl="2"/>
            <a:r>
              <a:rPr lang="da-DK" sz="900" dirty="0" err="1"/>
              <a:t>Reka</a:t>
            </a:r>
            <a:r>
              <a:rPr lang="da-DK" sz="900" dirty="0"/>
              <a:t> </a:t>
            </a:r>
            <a:r>
              <a:rPr lang="da-DK" sz="900" dirty="0" err="1"/>
              <a:t>biogassverk</a:t>
            </a:r>
            <a:r>
              <a:rPr lang="da-DK" sz="900" dirty="0"/>
              <a:t> í </a:t>
            </a:r>
            <a:r>
              <a:rPr lang="da-DK" sz="900" dirty="0" err="1"/>
              <a:t>fleiri</a:t>
            </a:r>
            <a:r>
              <a:rPr lang="da-DK" sz="900" dirty="0"/>
              <a:t> </a:t>
            </a:r>
            <a:r>
              <a:rPr lang="da-DK" sz="900" dirty="0" err="1"/>
              <a:t>londum</a:t>
            </a:r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3956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8500" cy="33829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Eginnytslu</a:t>
            </a:r>
            <a:r>
              <a:rPr lang="da-DK" dirty="0"/>
              <a:t> á 18,5%</a:t>
            </a:r>
          </a:p>
          <a:p>
            <a:r>
              <a:rPr lang="da-DK" dirty="0" err="1"/>
              <a:t>Sev</a:t>
            </a:r>
            <a:r>
              <a:rPr lang="da-DK" dirty="0"/>
              <a:t> </a:t>
            </a:r>
            <a:r>
              <a:rPr lang="da-DK" dirty="0" err="1"/>
              <a:t>framleiddt</a:t>
            </a:r>
            <a:r>
              <a:rPr lang="da-DK" dirty="0"/>
              <a:t> 2017 334,3 </a:t>
            </a:r>
            <a:r>
              <a:rPr lang="da-DK" dirty="0" err="1"/>
              <a:t>GWh</a:t>
            </a:r>
            <a:r>
              <a:rPr lang="da-DK" dirty="0"/>
              <a:t>.  </a:t>
            </a:r>
            <a:r>
              <a:rPr lang="da-DK" dirty="0" err="1"/>
              <a:t>harav</a:t>
            </a:r>
            <a:r>
              <a:rPr lang="da-DK" dirty="0"/>
              <a:t> 170,9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Grøna</a:t>
            </a:r>
            <a:r>
              <a:rPr lang="da-DK" dirty="0"/>
              <a:t> </a:t>
            </a:r>
            <a:r>
              <a:rPr lang="da-DK" dirty="0" err="1"/>
              <a:t>orku</a:t>
            </a:r>
            <a:r>
              <a:rPr lang="da-DK" dirty="0"/>
              <a:t>. </a:t>
            </a:r>
            <a:r>
              <a:rPr lang="da-DK" dirty="0" err="1"/>
              <a:t>Harav</a:t>
            </a:r>
            <a:r>
              <a:rPr lang="da-DK" dirty="0"/>
              <a:t> </a:t>
            </a:r>
            <a:r>
              <a:rPr lang="da-DK" dirty="0" err="1"/>
              <a:t>vindur</a:t>
            </a:r>
            <a:r>
              <a:rPr lang="da-DK" dirty="0"/>
              <a:t> 59,7 </a:t>
            </a:r>
            <a:r>
              <a:rPr lang="da-DK" dirty="0" err="1"/>
              <a:t>GWh</a:t>
            </a:r>
            <a:r>
              <a:rPr lang="da-DK" dirty="0"/>
              <a:t>. Biogas </a:t>
            </a:r>
            <a:r>
              <a:rPr lang="da-DK" dirty="0" err="1"/>
              <a:t>økir</a:t>
            </a:r>
            <a:r>
              <a:rPr lang="da-DK" dirty="0"/>
              <a:t> </a:t>
            </a:r>
            <a:r>
              <a:rPr lang="da-DK" dirty="0" err="1"/>
              <a:t>Grønu</a:t>
            </a:r>
            <a:r>
              <a:rPr lang="da-DK" dirty="0"/>
              <a:t> </a:t>
            </a:r>
            <a:r>
              <a:rPr lang="da-DK" dirty="0" err="1"/>
              <a:t>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5,6% og </a:t>
            </a:r>
            <a:r>
              <a:rPr lang="da-DK" dirty="0" err="1"/>
              <a:t>vindorkuna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16%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065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2392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801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50m </a:t>
            </a:r>
            <a:r>
              <a:rPr lang="da-DK" dirty="0" err="1"/>
              <a:t>hvørju</a:t>
            </a:r>
            <a:r>
              <a:rPr lang="da-DK" dirty="0"/>
              <a:t> </a:t>
            </a:r>
            <a:r>
              <a:rPr lang="da-DK" dirty="0" err="1"/>
              <a:t>megin</a:t>
            </a:r>
            <a:r>
              <a:rPr lang="da-DK" dirty="0"/>
              <a:t> </a:t>
            </a:r>
            <a:r>
              <a:rPr lang="da-DK" dirty="0" err="1"/>
              <a:t>vegin</a:t>
            </a:r>
            <a:r>
              <a:rPr lang="da-DK" dirty="0"/>
              <a:t> </a:t>
            </a:r>
          </a:p>
          <a:p>
            <a:r>
              <a:rPr lang="da-DK" dirty="0" err="1"/>
              <a:t>Harumframt</a:t>
            </a:r>
            <a:r>
              <a:rPr lang="da-DK" dirty="0"/>
              <a:t> </a:t>
            </a:r>
            <a:r>
              <a:rPr lang="da-DK" dirty="0" err="1"/>
              <a:t>aðrir</a:t>
            </a:r>
            <a:r>
              <a:rPr lang="da-DK" dirty="0"/>
              <a:t> </a:t>
            </a:r>
            <a:r>
              <a:rPr lang="da-DK" dirty="0" err="1"/>
              <a:t>vegir</a:t>
            </a:r>
            <a:r>
              <a:rPr lang="da-DK" dirty="0"/>
              <a:t>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712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E97BC-E07A-4B0C-9541-96CE0DD0310E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42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8500" cy="33829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300" dirty="0"/>
              <a:t>Hydrogen Sulfid</a:t>
            </a:r>
          </a:p>
          <a:p>
            <a:endParaRPr lang="da-DK" sz="1300" dirty="0"/>
          </a:p>
          <a:p>
            <a:r>
              <a:rPr lang="da-DK" sz="1300" dirty="0"/>
              <a:t>1 m³ metan = 1 </a:t>
            </a:r>
            <a:r>
              <a:rPr lang="da-DK" sz="1300" dirty="0" err="1"/>
              <a:t>litur</a:t>
            </a:r>
            <a:r>
              <a:rPr lang="da-DK" sz="1300" dirty="0"/>
              <a:t> diesel</a:t>
            </a:r>
          </a:p>
          <a:p>
            <a:endParaRPr lang="da-DK" sz="1300" dirty="0"/>
          </a:p>
          <a:p>
            <a:endParaRPr lang="da-DK" sz="1300" dirty="0"/>
          </a:p>
          <a:p>
            <a:br>
              <a:rPr lang="da-DK" sz="1300" dirty="0"/>
            </a:b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3446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E97BC-E07A-4B0C-9541-96CE0DD0310E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877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Undirtrýst</a:t>
            </a:r>
            <a:r>
              <a:rPr lang="da-DK" dirty="0"/>
              <a:t> á </a:t>
            </a:r>
            <a:r>
              <a:rPr lang="da-DK" dirty="0" err="1"/>
              <a:t>tangum</a:t>
            </a:r>
            <a:r>
              <a:rPr lang="da-DK" dirty="0"/>
              <a:t> </a:t>
            </a:r>
          </a:p>
          <a:p>
            <a:r>
              <a:rPr lang="da-DK" dirty="0" err="1"/>
              <a:t>Undirtrýst</a:t>
            </a:r>
            <a:r>
              <a:rPr lang="da-DK" dirty="0"/>
              <a:t> í av- og á </a:t>
            </a:r>
            <a:r>
              <a:rPr lang="da-DK" dirty="0" err="1"/>
              <a:t>skipanarøll</a:t>
            </a:r>
            <a:endParaRPr lang="da-DK" dirty="0"/>
          </a:p>
          <a:p>
            <a:r>
              <a:rPr lang="da-DK" dirty="0"/>
              <a:t>2-trins biologisk </a:t>
            </a:r>
            <a:r>
              <a:rPr lang="da-DK" dirty="0" err="1"/>
              <a:t>luftreinsan</a:t>
            </a:r>
            <a:endParaRPr lang="da-DK" dirty="0"/>
          </a:p>
          <a:p>
            <a:r>
              <a:rPr lang="da-DK" dirty="0" err="1"/>
              <a:t>Avgassaði</a:t>
            </a:r>
            <a:r>
              <a:rPr lang="da-DK" dirty="0"/>
              <a:t> </a:t>
            </a:r>
            <a:r>
              <a:rPr lang="da-DK" dirty="0" err="1"/>
              <a:t>tøð</a:t>
            </a:r>
            <a:r>
              <a:rPr lang="da-DK" dirty="0"/>
              <a:t> </a:t>
            </a:r>
            <a:r>
              <a:rPr lang="da-DK" dirty="0" err="1"/>
              <a:t>lugta</a:t>
            </a:r>
            <a:r>
              <a:rPr lang="da-DK" dirty="0"/>
              <a:t> </a:t>
            </a:r>
            <a:r>
              <a:rPr lang="da-DK" dirty="0" err="1"/>
              <a:t>minni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E97BC-E07A-4B0C-9541-96CE0DD0310E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51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Sev</a:t>
            </a:r>
            <a:r>
              <a:rPr lang="da-DK" dirty="0"/>
              <a:t> </a:t>
            </a:r>
            <a:r>
              <a:rPr lang="da-DK" dirty="0" err="1"/>
              <a:t>framleiddi</a:t>
            </a:r>
            <a:r>
              <a:rPr lang="da-DK" dirty="0"/>
              <a:t> 2018 352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harav</a:t>
            </a:r>
            <a:r>
              <a:rPr lang="da-DK" dirty="0"/>
              <a:t> 171,6 </a:t>
            </a:r>
            <a:r>
              <a:rPr lang="da-DK" dirty="0" err="1"/>
              <a:t>GWh</a:t>
            </a:r>
            <a:r>
              <a:rPr lang="da-DK" dirty="0"/>
              <a:t> </a:t>
            </a:r>
            <a:r>
              <a:rPr lang="da-DK" dirty="0" err="1"/>
              <a:t>Grøna</a:t>
            </a:r>
            <a:r>
              <a:rPr lang="da-DK" dirty="0"/>
              <a:t> </a:t>
            </a:r>
            <a:r>
              <a:rPr lang="da-DK" dirty="0" err="1"/>
              <a:t>orku</a:t>
            </a:r>
            <a:r>
              <a:rPr lang="da-DK" dirty="0"/>
              <a:t>. </a:t>
            </a:r>
            <a:r>
              <a:rPr lang="da-DK" dirty="0" err="1"/>
              <a:t>Harav</a:t>
            </a:r>
            <a:r>
              <a:rPr lang="da-DK" dirty="0"/>
              <a:t> </a:t>
            </a:r>
            <a:r>
              <a:rPr lang="da-DK" dirty="0" err="1"/>
              <a:t>Vindur</a:t>
            </a:r>
            <a:r>
              <a:rPr lang="da-DK" dirty="0"/>
              <a:t> 63,7 </a:t>
            </a:r>
            <a:r>
              <a:rPr lang="da-DK" dirty="0" err="1"/>
              <a:t>GWh</a:t>
            </a:r>
            <a:r>
              <a:rPr lang="da-DK" dirty="0"/>
              <a:t>. Biogas </a:t>
            </a:r>
            <a:r>
              <a:rPr lang="da-DK" dirty="0" err="1"/>
              <a:t>økir</a:t>
            </a:r>
            <a:r>
              <a:rPr lang="da-DK" dirty="0"/>
              <a:t> </a:t>
            </a:r>
            <a:r>
              <a:rPr lang="da-DK" dirty="0" err="1"/>
              <a:t>Grønu</a:t>
            </a:r>
            <a:r>
              <a:rPr lang="da-DK" dirty="0"/>
              <a:t> </a:t>
            </a:r>
            <a:r>
              <a:rPr lang="da-DK" dirty="0" err="1"/>
              <a:t>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5,5% og </a:t>
            </a:r>
            <a:r>
              <a:rPr lang="da-DK" dirty="0" err="1"/>
              <a:t>vindorkuna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16% </a:t>
            </a:r>
          </a:p>
          <a:p>
            <a:r>
              <a:rPr lang="da-DK" dirty="0"/>
              <a:t>2,8% av </a:t>
            </a:r>
            <a:r>
              <a:rPr lang="da-DK" dirty="0" err="1"/>
              <a:t>samlaðu</a:t>
            </a:r>
            <a:r>
              <a:rPr lang="da-DK" dirty="0"/>
              <a:t> </a:t>
            </a:r>
            <a:r>
              <a:rPr lang="da-DK" dirty="0" err="1"/>
              <a:t>produktionini</a:t>
            </a:r>
            <a:r>
              <a:rPr lang="da-DK" dirty="0"/>
              <a:t>.</a:t>
            </a:r>
          </a:p>
          <a:p>
            <a:r>
              <a:rPr lang="da-DK" dirty="0" err="1"/>
              <a:t>Fjarhiti</a:t>
            </a:r>
            <a:r>
              <a:rPr lang="da-DK" dirty="0"/>
              <a:t> 2017 </a:t>
            </a:r>
            <a:r>
              <a:rPr lang="da-DK" dirty="0" err="1"/>
              <a:t>søla</a:t>
            </a:r>
            <a:r>
              <a:rPr lang="da-DK" dirty="0"/>
              <a:t> 22,6 </a:t>
            </a:r>
            <a:r>
              <a:rPr lang="da-DK" dirty="0" err="1"/>
              <a:t>GWh</a:t>
            </a:r>
            <a:r>
              <a:rPr lang="da-DK" dirty="0"/>
              <a:t> – </a:t>
            </a:r>
          </a:p>
          <a:p>
            <a:r>
              <a:rPr lang="da-DK" dirty="0" err="1"/>
              <a:t>Sjálvforsýning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045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075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Reaktor 1 og Reaktor 2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026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Tætt</a:t>
            </a:r>
            <a:r>
              <a:rPr lang="da-DK" dirty="0"/>
              <a:t> </a:t>
            </a:r>
            <a:r>
              <a:rPr lang="da-DK" dirty="0" err="1"/>
              <a:t>uppá</a:t>
            </a:r>
            <a:r>
              <a:rPr lang="da-DK" dirty="0"/>
              <a:t> </a:t>
            </a:r>
            <a:r>
              <a:rPr lang="da-DK" dirty="0" err="1"/>
              <a:t>landbúnaðin</a:t>
            </a:r>
            <a:r>
              <a:rPr lang="da-DK" dirty="0"/>
              <a:t>, </a:t>
            </a:r>
            <a:r>
              <a:rPr lang="da-DK" dirty="0" err="1"/>
              <a:t>tunlar</a:t>
            </a:r>
            <a:r>
              <a:rPr lang="da-DK" dirty="0"/>
              <a:t> til </a:t>
            </a:r>
            <a:r>
              <a:rPr lang="da-DK" dirty="0" err="1"/>
              <a:t>Eysturoy</a:t>
            </a:r>
            <a:r>
              <a:rPr lang="da-DK" dirty="0"/>
              <a:t>, Sandoy og </a:t>
            </a:r>
            <a:r>
              <a:rPr lang="da-DK" dirty="0" err="1"/>
              <a:t>Suðuroy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080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Hægst</a:t>
            </a:r>
            <a:r>
              <a:rPr lang="da-DK" dirty="0"/>
              <a:t> 3,5m, helst </a:t>
            </a:r>
            <a:r>
              <a:rPr lang="da-DK" dirty="0" err="1"/>
              <a:t>lægri</a:t>
            </a:r>
            <a:endParaRPr lang="da-DK" dirty="0"/>
          </a:p>
          <a:p>
            <a:r>
              <a:rPr lang="da-DK" dirty="0"/>
              <a:t>Radius </a:t>
            </a:r>
            <a:r>
              <a:rPr lang="da-DK" dirty="0" err="1"/>
              <a:t>maks</a:t>
            </a:r>
            <a:r>
              <a:rPr lang="da-DK" dirty="0"/>
              <a:t> 7,5 m.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51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Dømi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køstar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88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Tørvur</a:t>
            </a:r>
            <a:r>
              <a:rPr lang="da-DK" dirty="0"/>
              <a:t> á </a:t>
            </a:r>
            <a:r>
              <a:rPr lang="da-DK" dirty="0" err="1"/>
              <a:t>uml</a:t>
            </a:r>
            <a:r>
              <a:rPr lang="da-DK" dirty="0"/>
              <a:t> 20.000 m³ </a:t>
            </a:r>
            <a:r>
              <a:rPr lang="da-DK" dirty="0" err="1"/>
              <a:t>Mótøkukøstum</a:t>
            </a:r>
            <a:endParaRPr lang="da-DK" dirty="0"/>
          </a:p>
          <a:p>
            <a:r>
              <a:rPr lang="da-DK" dirty="0" err="1"/>
              <a:t>Tað</a:t>
            </a:r>
            <a:r>
              <a:rPr lang="da-DK" dirty="0"/>
              <a:t> koma </a:t>
            </a:r>
            <a:r>
              <a:rPr lang="da-DK" dirty="0" err="1"/>
              <a:t>uml</a:t>
            </a:r>
            <a:r>
              <a:rPr lang="da-DK" dirty="0"/>
              <a:t> 50.000 tons </a:t>
            </a:r>
            <a:r>
              <a:rPr lang="da-DK" dirty="0" err="1"/>
              <a:t>avgassa</a:t>
            </a:r>
            <a:r>
              <a:rPr lang="da-DK" dirty="0"/>
              <a:t> </a:t>
            </a:r>
            <a:r>
              <a:rPr lang="da-DK" dirty="0" err="1"/>
              <a:t>frá</a:t>
            </a:r>
            <a:r>
              <a:rPr lang="da-DK" dirty="0"/>
              <a:t> </a:t>
            </a:r>
            <a:r>
              <a:rPr lang="da-DK" dirty="0" err="1"/>
              <a:t>biogassverkinum</a:t>
            </a:r>
            <a:r>
              <a:rPr lang="da-DK" dirty="0"/>
              <a:t>, </a:t>
            </a:r>
            <a:r>
              <a:rPr lang="da-DK" dirty="0" err="1"/>
              <a:t>harav</a:t>
            </a:r>
            <a:r>
              <a:rPr lang="da-DK" dirty="0"/>
              <a:t> 25000 m³ </a:t>
            </a:r>
            <a:r>
              <a:rPr lang="da-DK" dirty="0" err="1"/>
              <a:t>fara</a:t>
            </a:r>
            <a:r>
              <a:rPr lang="da-DK" dirty="0"/>
              <a:t> </a:t>
            </a:r>
            <a:r>
              <a:rPr lang="da-DK" dirty="0" err="1"/>
              <a:t>aftur</a:t>
            </a:r>
            <a:r>
              <a:rPr lang="da-DK" dirty="0"/>
              <a:t> til </a:t>
            </a:r>
            <a:r>
              <a:rPr lang="da-DK" dirty="0" err="1"/>
              <a:t>bøndurnar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6648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Tilfeingi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Skarn </a:t>
            </a:r>
            <a:r>
              <a:rPr lang="da-DK" dirty="0" err="1"/>
              <a:t>út</a:t>
            </a:r>
            <a:r>
              <a:rPr lang="da-DK" dirty="0"/>
              <a:t> </a:t>
            </a:r>
            <a:r>
              <a:rPr lang="da-DK" dirty="0" err="1"/>
              <a:t>sjógv</a:t>
            </a:r>
            <a:r>
              <a:rPr lang="da-DK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Súrløga</a:t>
            </a:r>
            <a:r>
              <a:rPr lang="da-DK" dirty="0"/>
              <a:t> til </a:t>
            </a:r>
            <a:r>
              <a:rPr lang="da-DK" dirty="0" err="1"/>
              <a:t>útlandi</a:t>
            </a:r>
            <a:r>
              <a:rPr lang="da-DK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Fosfor er </a:t>
            </a:r>
            <a:r>
              <a:rPr lang="da-DK" dirty="0" err="1"/>
              <a:t>ein</a:t>
            </a:r>
            <a:r>
              <a:rPr lang="da-DK" dirty="0"/>
              <a:t> </a:t>
            </a:r>
            <a:r>
              <a:rPr lang="da-DK" dirty="0" err="1"/>
              <a:t>úttømandi</a:t>
            </a:r>
            <a:r>
              <a:rPr lang="da-DK" dirty="0"/>
              <a:t> </a:t>
            </a:r>
            <a:r>
              <a:rPr lang="da-DK" dirty="0" err="1"/>
              <a:t>kelda</a:t>
            </a:r>
            <a:r>
              <a:rPr lang="da-DK" dirty="0"/>
              <a:t>.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ca</a:t>
            </a:r>
            <a:r>
              <a:rPr lang="da-DK" dirty="0"/>
              <a:t> 80-90 </a:t>
            </a:r>
            <a:r>
              <a:rPr lang="da-DK" dirty="0" err="1"/>
              <a:t>ár</a:t>
            </a:r>
            <a:r>
              <a:rPr lang="da-DK" dirty="0"/>
              <a:t>  </a:t>
            </a:r>
            <a:r>
              <a:rPr lang="da-DK" dirty="0" err="1"/>
              <a:t>eru</a:t>
            </a:r>
            <a:r>
              <a:rPr lang="da-DK" dirty="0"/>
              <a:t> </a:t>
            </a:r>
            <a:r>
              <a:rPr lang="da-DK" dirty="0" err="1"/>
              <a:t>vanligu</a:t>
            </a:r>
            <a:r>
              <a:rPr lang="da-DK" dirty="0"/>
              <a:t> </a:t>
            </a:r>
            <a:r>
              <a:rPr lang="da-DK" dirty="0" err="1"/>
              <a:t>fosforkeldurnar</a:t>
            </a:r>
            <a:r>
              <a:rPr lang="da-DK" dirty="0"/>
              <a:t> </a:t>
            </a:r>
            <a:r>
              <a:rPr lang="da-DK" dirty="0" err="1"/>
              <a:t>tømdar</a:t>
            </a:r>
            <a:r>
              <a:rPr lang="da-DK" dirty="0"/>
              <a:t>. </a:t>
            </a:r>
            <a:r>
              <a:rPr lang="da-DK" dirty="0" err="1"/>
              <a:t>Tídningarmiki</a:t>
            </a:r>
            <a:r>
              <a:rPr lang="da-DK" dirty="0"/>
              <a:t> at  fosfor </a:t>
            </a:r>
            <a:r>
              <a:rPr lang="da-DK" dirty="0" err="1"/>
              <a:t>kemur</a:t>
            </a:r>
            <a:r>
              <a:rPr lang="da-DK" dirty="0"/>
              <a:t> í </a:t>
            </a:r>
            <a:r>
              <a:rPr lang="da-DK" dirty="0" err="1"/>
              <a:t>umferð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12B56-2BB4-4295-8AA5-C82368872E4B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1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9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4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6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8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3AB-9935-41E9-A9C8-DFEA7BCD8171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47D5-844B-496B-A267-8CF50F843B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A63AB-9935-41E9-A9C8-DFEA7BCD8171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o-FO" dirty="0"/>
              <a:t>BAKKAFROST – </a:t>
            </a:r>
            <a:r>
              <a:rPr lang="fo-FO" dirty="0" err="1"/>
              <a:t>Salmon</a:t>
            </a:r>
            <a:r>
              <a:rPr lang="fo-FO" dirty="0"/>
              <a:t> </a:t>
            </a:r>
            <a:r>
              <a:rPr lang="fo-FO" dirty="0" err="1"/>
              <a:t>from</a:t>
            </a:r>
            <a:r>
              <a:rPr lang="fo-FO" dirty="0"/>
              <a:t> </a:t>
            </a:r>
            <a:r>
              <a:rPr lang="fo-FO" dirty="0" err="1"/>
              <a:t>the</a:t>
            </a:r>
            <a:r>
              <a:rPr lang="fo-FO" dirty="0"/>
              <a:t> FAROE ISLANDS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E5DD47D5-844B-496B-A267-8CF50F843B61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100" b="1" kern="1200" cap="all" baseline="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Búnaðarstevnan</a:t>
            </a:r>
            <a:r>
              <a:rPr lang="en-US" dirty="0"/>
              <a:t> 2019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biogassverkætlanin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16. </a:t>
            </a:r>
            <a:r>
              <a:rPr lang="en-US" dirty="0" err="1"/>
              <a:t>februar</a:t>
            </a:r>
            <a:r>
              <a:rPr lang="en-US" dirty="0"/>
              <a:t>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6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1CD2A699-19BD-49C4-99AC-52BC66D55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0"/>
            <a:ext cx="605574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5959BC-F132-4223-87EF-E43C11E9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2665268" cy="1325563"/>
          </a:xfrm>
          <a:solidFill>
            <a:schemeClr val="bg1"/>
          </a:solidFill>
        </p:spPr>
        <p:txBody>
          <a:bodyPr anchor="ctr"/>
          <a:lstStyle/>
          <a:p>
            <a:r>
              <a:rPr lang="da-DK" dirty="0" err="1"/>
              <a:t>Móttøkukøstar</a:t>
            </a:r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EFD9B9AA-A9DB-443B-822D-CCF684DEB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3350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327714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81423-5890-45DF-93BD-12215E80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RINGbúskapur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9D7A0C1-120C-4F9C-8946-CDF11D176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90" y="1690692"/>
            <a:ext cx="56867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FC6CC-D5D2-4270-85A7-2B47D82A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Avgassaðu</a:t>
            </a:r>
            <a:r>
              <a:rPr lang="da-DK" dirty="0"/>
              <a:t> </a:t>
            </a:r>
            <a:r>
              <a:rPr lang="da-DK" dirty="0" err="1"/>
              <a:t>tøðini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AF5438-0E20-488C-9A05-98067EDF9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429000"/>
            <a:ext cx="3886200" cy="2747963"/>
          </a:xfrm>
        </p:spPr>
        <p:txBody>
          <a:bodyPr>
            <a:normAutofit/>
          </a:bodyPr>
          <a:lstStyle/>
          <a:p>
            <a:endParaRPr lang="da-DK" sz="1400" dirty="0"/>
          </a:p>
          <a:p>
            <a:r>
              <a:rPr lang="da-DK" sz="1400" dirty="0" err="1"/>
              <a:t>Munandi</a:t>
            </a:r>
            <a:r>
              <a:rPr lang="da-DK" sz="1400" dirty="0"/>
              <a:t> </a:t>
            </a:r>
            <a:r>
              <a:rPr lang="da-DK" sz="1400" dirty="0" err="1"/>
              <a:t>meira</a:t>
            </a:r>
            <a:r>
              <a:rPr lang="da-DK" sz="1400" dirty="0"/>
              <a:t> </a:t>
            </a:r>
            <a:r>
              <a:rPr lang="da-DK" sz="1400" dirty="0" err="1"/>
              <a:t>føðsluevni</a:t>
            </a:r>
            <a:endParaRPr lang="da-DK" sz="1400" dirty="0"/>
          </a:p>
          <a:p>
            <a:r>
              <a:rPr lang="da-DK" sz="1400" dirty="0" err="1"/>
              <a:t>Tunt</a:t>
            </a:r>
            <a:r>
              <a:rPr lang="da-DK" sz="1400" dirty="0"/>
              <a:t> </a:t>
            </a:r>
            <a:r>
              <a:rPr lang="da-DK" sz="1400" dirty="0" err="1"/>
              <a:t>flótandi</a:t>
            </a:r>
            <a:endParaRPr lang="da-DK" sz="1400" dirty="0"/>
          </a:p>
          <a:p>
            <a:r>
              <a:rPr lang="da-DK" sz="1400" dirty="0" err="1"/>
              <a:t>Meiri</a:t>
            </a:r>
            <a:r>
              <a:rPr lang="da-DK" sz="1400" dirty="0"/>
              <a:t> </a:t>
            </a:r>
            <a:r>
              <a:rPr lang="da-DK" sz="1400" dirty="0" err="1"/>
              <a:t>móttakilig</a:t>
            </a:r>
            <a:r>
              <a:rPr lang="da-DK" sz="1400" dirty="0"/>
              <a:t> </a:t>
            </a:r>
            <a:r>
              <a:rPr lang="da-DK" sz="1400" dirty="0" err="1"/>
              <a:t>fyri</a:t>
            </a:r>
            <a:r>
              <a:rPr lang="da-DK" sz="1400" dirty="0"/>
              <a:t> </a:t>
            </a:r>
            <a:r>
              <a:rPr lang="da-DK" sz="1400" dirty="0" err="1"/>
              <a:t>plantur</a:t>
            </a:r>
            <a:r>
              <a:rPr lang="da-DK" sz="1400" dirty="0"/>
              <a:t>  </a:t>
            </a:r>
          </a:p>
          <a:p>
            <a:r>
              <a:rPr lang="da-DK" sz="1400" dirty="0" err="1"/>
              <a:t>Luktar</a:t>
            </a:r>
            <a:r>
              <a:rPr lang="da-DK" sz="1400" dirty="0"/>
              <a:t> </a:t>
            </a:r>
            <a:r>
              <a:rPr lang="da-DK" sz="1400" dirty="0" err="1"/>
              <a:t>minni</a:t>
            </a:r>
            <a:r>
              <a:rPr lang="da-DK" sz="1400" dirty="0"/>
              <a:t> </a:t>
            </a:r>
            <a:r>
              <a:rPr lang="da-DK" sz="1400" dirty="0" err="1"/>
              <a:t>tá</a:t>
            </a:r>
            <a:r>
              <a:rPr lang="da-DK" sz="1400" dirty="0"/>
              <a:t> </a:t>
            </a:r>
            <a:r>
              <a:rPr lang="da-DK" sz="1400" dirty="0" err="1"/>
              <a:t>sprænt</a:t>
            </a:r>
            <a:r>
              <a:rPr lang="da-DK" sz="1400" dirty="0"/>
              <a:t> </a:t>
            </a:r>
            <a:r>
              <a:rPr lang="da-DK" sz="1400" dirty="0" err="1"/>
              <a:t>verður</a:t>
            </a:r>
            <a:r>
              <a:rPr lang="da-DK" sz="1400" dirty="0"/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F3C514C-C727-4348-9607-B38BFC9A4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2450"/>
            <a:ext cx="3886200" cy="1918277"/>
          </a:xfrm>
        </p:spPr>
        <p:txBody>
          <a:bodyPr>
            <a:normAutofit/>
          </a:bodyPr>
          <a:lstStyle/>
          <a:p>
            <a:r>
              <a:rPr lang="da-DK" dirty="0" err="1"/>
              <a:t>Úttalilsi</a:t>
            </a:r>
            <a:r>
              <a:rPr lang="da-DK" dirty="0"/>
              <a:t> </a:t>
            </a:r>
            <a:r>
              <a:rPr lang="da-DK" dirty="0" err="1"/>
              <a:t>frá</a:t>
            </a:r>
            <a:r>
              <a:rPr lang="da-DK" dirty="0"/>
              <a:t> </a:t>
            </a:r>
            <a:r>
              <a:rPr lang="da-DK" dirty="0" err="1"/>
              <a:t>Rolvur</a:t>
            </a:r>
            <a:r>
              <a:rPr lang="da-DK" dirty="0"/>
              <a:t> </a:t>
            </a:r>
            <a:r>
              <a:rPr lang="da-DK" dirty="0" err="1"/>
              <a:t>Djúrhuus</a:t>
            </a:r>
            <a:r>
              <a:rPr lang="da-DK" dirty="0"/>
              <a:t> </a:t>
            </a:r>
            <a:r>
              <a:rPr lang="da-DK" dirty="0" err="1"/>
              <a:t>Búnaðarstovan</a:t>
            </a:r>
            <a:endParaRPr lang="da-DK" dirty="0"/>
          </a:p>
          <a:p>
            <a:r>
              <a:rPr lang="da-DK" dirty="0" err="1"/>
              <a:t>Prøvar</a:t>
            </a:r>
            <a:r>
              <a:rPr lang="da-DK" dirty="0"/>
              <a:t> </a:t>
            </a:r>
            <a:r>
              <a:rPr lang="da-DK" dirty="0" err="1"/>
              <a:t>vísa</a:t>
            </a:r>
            <a:r>
              <a:rPr lang="da-DK" dirty="0"/>
              <a:t> at </a:t>
            </a:r>
            <a:r>
              <a:rPr lang="da-DK" dirty="0" err="1"/>
              <a:t>einki</a:t>
            </a:r>
            <a:r>
              <a:rPr lang="da-DK" dirty="0"/>
              <a:t> fosfor er </a:t>
            </a:r>
            <a:r>
              <a:rPr lang="da-DK" dirty="0" err="1"/>
              <a:t>bundi</a:t>
            </a:r>
            <a:r>
              <a:rPr lang="da-DK" dirty="0"/>
              <a:t> í </a:t>
            </a:r>
            <a:r>
              <a:rPr lang="da-DK" dirty="0" err="1"/>
              <a:t>jørðina</a:t>
            </a:r>
            <a:endParaRPr lang="da-DK" dirty="0"/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9C19D125-4297-4AE4-977A-1407EDEC1ECE}"/>
              </a:ext>
            </a:extLst>
          </p:cNvPr>
          <p:cNvSpPr txBox="1">
            <a:spLocks/>
          </p:cNvSpPr>
          <p:nvPr/>
        </p:nvSpPr>
        <p:spPr>
          <a:xfrm>
            <a:off x="628650" y="1690690"/>
            <a:ext cx="3886200" cy="448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93763" algn="dec"/>
                <a:tab pos="1881188" algn="l"/>
                <a:tab pos="3138488" algn="r"/>
              </a:tabLst>
            </a:pPr>
            <a:r>
              <a:rPr lang="da-DK" sz="1400" dirty="0" err="1"/>
              <a:t>Virði</a:t>
            </a:r>
            <a:r>
              <a:rPr lang="da-DK" sz="1400" dirty="0"/>
              <a:t> á </a:t>
            </a:r>
            <a:r>
              <a:rPr lang="da-DK" sz="1400" dirty="0" err="1"/>
              <a:t>føðsluevnum</a:t>
            </a:r>
            <a:r>
              <a:rPr lang="da-DK" sz="1400" dirty="0"/>
              <a:t> </a:t>
            </a:r>
            <a:r>
              <a:rPr lang="da-DK" sz="1400" dirty="0" err="1"/>
              <a:t>frá</a:t>
            </a:r>
            <a:r>
              <a:rPr lang="da-DK" sz="1400" dirty="0"/>
              <a:t> </a:t>
            </a:r>
            <a:r>
              <a:rPr lang="da-DK" sz="1400" dirty="0" err="1"/>
              <a:t>alingini</a:t>
            </a:r>
            <a:endParaRPr lang="da-DK" sz="1400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r>
              <a:rPr lang="da-DK" sz="1400" dirty="0"/>
              <a:t>N:	7,00 </a:t>
            </a:r>
            <a:r>
              <a:rPr lang="da-DK" sz="1400" dirty="0" err="1"/>
              <a:t>kr</a:t>
            </a:r>
            <a:r>
              <a:rPr lang="da-DK" sz="1400" dirty="0"/>
              <a:t>/kg	=&gt;	1.360 </a:t>
            </a:r>
            <a:r>
              <a:rPr lang="da-DK" sz="1400" dirty="0" err="1"/>
              <a:t>tkr</a:t>
            </a:r>
            <a:endParaRPr lang="da-DK" sz="1400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r>
              <a:rPr lang="da-DK" sz="1400" dirty="0"/>
              <a:t>P:	10,00 </a:t>
            </a:r>
            <a:r>
              <a:rPr lang="da-DK" sz="1400" dirty="0" err="1"/>
              <a:t>kr</a:t>
            </a:r>
            <a:r>
              <a:rPr lang="da-DK" sz="1400" dirty="0"/>
              <a:t>/kg	=&gt;  	1.316 </a:t>
            </a:r>
            <a:r>
              <a:rPr lang="da-DK" sz="1400" dirty="0" err="1"/>
              <a:t>tkr</a:t>
            </a:r>
            <a:endParaRPr lang="da-DK" sz="1400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r>
              <a:rPr lang="da-DK" sz="1400" dirty="0"/>
              <a:t>K:	5,00 </a:t>
            </a:r>
            <a:r>
              <a:rPr lang="da-DK" sz="1400" dirty="0" err="1"/>
              <a:t>kr</a:t>
            </a:r>
            <a:r>
              <a:rPr lang="da-DK" sz="1400" dirty="0"/>
              <a:t>/kg	=&gt;  	109 </a:t>
            </a:r>
            <a:r>
              <a:rPr lang="da-DK" sz="1400" dirty="0" err="1"/>
              <a:t>tkr</a:t>
            </a:r>
            <a:endParaRPr lang="da-DK" sz="1400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r>
              <a:rPr lang="da-DK" sz="1400" dirty="0" err="1"/>
              <a:t>Tilsamans</a:t>
            </a:r>
            <a:r>
              <a:rPr lang="da-DK" sz="1400" dirty="0"/>
              <a:t>	=&gt;  	2.785 </a:t>
            </a:r>
            <a:r>
              <a:rPr lang="da-DK" sz="1400" dirty="0" err="1"/>
              <a:t>tkr</a:t>
            </a:r>
            <a:endParaRPr lang="da-DK" sz="1400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endParaRPr lang="da-DK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endParaRPr lang="da-DK" dirty="0"/>
          </a:p>
          <a:p>
            <a:pPr lvl="1">
              <a:tabLst>
                <a:tab pos="893763" algn="dec"/>
                <a:tab pos="1881188" algn="l"/>
                <a:tab pos="3138488" algn="r"/>
              </a:tabLst>
            </a:pPr>
            <a:endParaRPr lang="da-DK" dirty="0"/>
          </a:p>
          <a:p>
            <a:pPr lvl="1">
              <a:tabLst>
                <a:tab pos="893763" algn="dec"/>
              </a:tabLst>
            </a:pPr>
            <a:endParaRPr lang="da-D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440568"/>
              </p:ext>
            </p:extLst>
          </p:nvPr>
        </p:nvGraphicFramePr>
        <p:xfrm>
          <a:off x="4629150" y="1690690"/>
          <a:ext cx="4338206" cy="448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432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ED5ECD-FFEA-4104-BDB0-9CC96727DD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b="1" dirty="0" err="1"/>
              <a:t>Nýtsla</a:t>
            </a:r>
            <a:endParaRPr lang="da-DK" sz="1400" b="1" dirty="0"/>
          </a:p>
          <a:p>
            <a:pPr>
              <a:tabLst>
                <a:tab pos="3590925" algn="r"/>
              </a:tabLst>
            </a:pPr>
            <a:endParaRPr lang="da-DK" sz="1400" dirty="0"/>
          </a:p>
          <a:p>
            <a:pPr>
              <a:tabLst>
                <a:tab pos="3590925" algn="r"/>
              </a:tabLst>
            </a:pPr>
            <a:r>
              <a:rPr lang="da-DK" sz="1400" dirty="0"/>
              <a:t>El 	950 </a:t>
            </a:r>
            <a:r>
              <a:rPr lang="da-DK" sz="1400" dirty="0" err="1"/>
              <a:t>MWt</a:t>
            </a:r>
            <a:endParaRPr lang="da-DK" sz="1400" dirty="0"/>
          </a:p>
          <a:p>
            <a:pPr>
              <a:tabLst>
                <a:tab pos="3590925" algn="r"/>
              </a:tabLst>
            </a:pPr>
            <a:r>
              <a:rPr lang="da-DK" sz="1400" dirty="0" err="1"/>
              <a:t>Hiti</a:t>
            </a:r>
            <a:r>
              <a:rPr lang="da-DK" sz="1400" dirty="0"/>
              <a:t>	1750 </a:t>
            </a:r>
            <a:r>
              <a:rPr lang="da-DK" sz="1400" dirty="0" err="1"/>
              <a:t>MWt</a:t>
            </a:r>
            <a:endParaRPr lang="da-DK" sz="1400" dirty="0"/>
          </a:p>
          <a:p>
            <a:pPr>
              <a:tabLst>
                <a:tab pos="1611313" algn="ctr"/>
                <a:tab pos="3590925" algn="r"/>
              </a:tabLst>
            </a:pPr>
            <a:r>
              <a:rPr lang="da-DK" sz="1400" dirty="0"/>
              <a:t>Diesel 	</a:t>
            </a:r>
            <a:r>
              <a:rPr lang="da-DK" sz="1400" dirty="0" err="1"/>
              <a:t>uml</a:t>
            </a:r>
            <a:r>
              <a:rPr lang="da-DK" sz="1400" dirty="0"/>
              <a:t>. 100.000l	1.000 </a:t>
            </a:r>
            <a:r>
              <a:rPr lang="da-DK" sz="1400" dirty="0" err="1"/>
              <a:t>MWt</a:t>
            </a:r>
            <a:endParaRPr lang="da-DK" sz="1400" dirty="0"/>
          </a:p>
          <a:p>
            <a:pPr>
              <a:tabLst>
                <a:tab pos="3590925" algn="r"/>
              </a:tabLst>
            </a:pPr>
            <a:endParaRPr lang="da-DK" sz="1400" dirty="0"/>
          </a:p>
          <a:p>
            <a:pPr>
              <a:tabLst>
                <a:tab pos="3590925" algn="r"/>
              </a:tabLst>
            </a:pPr>
            <a:r>
              <a:rPr lang="da-DK" sz="1400" dirty="0" err="1"/>
              <a:t>Samlað</a:t>
            </a:r>
            <a:r>
              <a:rPr lang="da-DK" sz="1400" dirty="0"/>
              <a:t> </a:t>
            </a:r>
            <a:r>
              <a:rPr lang="da-DK" sz="1400" dirty="0" err="1"/>
              <a:t>orkunýtsla</a:t>
            </a:r>
            <a:r>
              <a:rPr lang="da-DK" sz="1400" dirty="0"/>
              <a:t>	3.700 </a:t>
            </a:r>
            <a:r>
              <a:rPr lang="da-DK" sz="1400" dirty="0" err="1"/>
              <a:t>MWt</a:t>
            </a:r>
            <a:endParaRPr lang="da-DK" sz="1400" dirty="0"/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endParaRPr lang="da-DK" sz="1400" dirty="0"/>
          </a:p>
          <a:p>
            <a:endParaRPr lang="da-DK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2C67F4-9298-46AD-B486-0BBE8826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BiogassVerkið</a:t>
            </a:r>
            <a:r>
              <a:rPr lang="da-DK" dirty="0"/>
              <a:t> í </a:t>
            </a:r>
            <a:r>
              <a:rPr lang="da-DK" dirty="0" err="1"/>
              <a:t>Tølum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3F6F97-0398-46A4-B870-4ABA3EED82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b="1" dirty="0" err="1"/>
              <a:t>Framleiðsla</a:t>
            </a:r>
            <a:endParaRPr lang="da-DK" sz="1400" b="1" dirty="0"/>
          </a:p>
          <a:p>
            <a:pPr>
              <a:tabLst>
                <a:tab pos="3676650" algn="r"/>
              </a:tabLst>
            </a:pPr>
            <a:endParaRPr lang="da-DK" sz="1400" dirty="0"/>
          </a:p>
          <a:p>
            <a:pPr>
              <a:tabLst>
                <a:tab pos="3676650" algn="r"/>
              </a:tabLst>
            </a:pPr>
            <a:r>
              <a:rPr lang="da-DK" sz="1400" dirty="0"/>
              <a:t>El	9.300 </a:t>
            </a:r>
            <a:r>
              <a:rPr lang="da-DK" sz="1400" dirty="0" err="1"/>
              <a:t>MWt</a:t>
            </a:r>
            <a:endParaRPr lang="da-DK" sz="1400" dirty="0"/>
          </a:p>
          <a:p>
            <a:pPr defTabSz="695325">
              <a:tabLst>
                <a:tab pos="3676650" algn="r"/>
              </a:tabLst>
            </a:pPr>
            <a:r>
              <a:rPr lang="da-DK" sz="1400" dirty="0" err="1"/>
              <a:t>Hiti</a:t>
            </a:r>
            <a:r>
              <a:rPr lang="da-DK" sz="1400" dirty="0"/>
              <a:t>	9.300 </a:t>
            </a:r>
            <a:r>
              <a:rPr lang="da-DK" sz="1400" dirty="0" err="1"/>
              <a:t>MWt</a:t>
            </a:r>
            <a:endParaRPr lang="da-DK" sz="1400" dirty="0"/>
          </a:p>
          <a:p>
            <a:pPr>
              <a:tabLst>
                <a:tab pos="3676650" algn="r"/>
              </a:tabLst>
            </a:pPr>
            <a:endParaRPr lang="da-DK" sz="1400" dirty="0"/>
          </a:p>
          <a:p>
            <a:pPr>
              <a:tabLst>
                <a:tab pos="3676650" algn="r"/>
              </a:tabLst>
            </a:pPr>
            <a:endParaRPr lang="da-DK" sz="1400" dirty="0"/>
          </a:p>
          <a:p>
            <a:pPr>
              <a:tabLst>
                <a:tab pos="3676650" algn="r"/>
              </a:tabLst>
            </a:pPr>
            <a:r>
              <a:rPr lang="da-DK" sz="1400" dirty="0" err="1"/>
              <a:t>Samlað</a:t>
            </a:r>
            <a:r>
              <a:rPr lang="da-DK" sz="1400" dirty="0"/>
              <a:t> </a:t>
            </a:r>
            <a:r>
              <a:rPr lang="da-DK" sz="1400" dirty="0" err="1"/>
              <a:t>orkuframleiðsla</a:t>
            </a:r>
            <a:r>
              <a:rPr lang="da-DK" sz="1400" dirty="0"/>
              <a:t>	18.600 </a:t>
            </a:r>
            <a:r>
              <a:rPr lang="da-DK" sz="1400" dirty="0" err="1"/>
              <a:t>MWt</a:t>
            </a:r>
            <a:endParaRPr lang="da-DK" sz="14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986880D-A26D-41E5-B29F-93370CE5E2D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98407" y="4648200"/>
          <a:ext cx="6547186" cy="264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Acrobat Document" r:id="rId4" imgW="8007160" imgH="3238320" progId="Acrobat.Document.11">
                  <p:embed/>
                </p:oleObj>
              </mc:Choice>
              <mc:Fallback>
                <p:oleObj name="Acrobat Document" r:id="rId4" imgW="8007160" imgH="3238320" progId="Acrobat.Document.11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4986880D-A26D-41E5-B29F-93370CE5E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8407" y="4648200"/>
                        <a:ext cx="6547186" cy="264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97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C67F4-9298-46AD-B486-0BBE8826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BiogassVirkið</a:t>
            </a:r>
            <a:r>
              <a:rPr lang="da-DK" dirty="0"/>
              <a:t> í </a:t>
            </a:r>
            <a:r>
              <a:rPr lang="da-DK" dirty="0" err="1"/>
              <a:t>Tølum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7D8065-C71E-44DF-8B9B-18276B5B0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870244"/>
              </p:ext>
            </p:extLst>
          </p:nvPr>
        </p:nvGraphicFramePr>
        <p:xfrm>
          <a:off x="4572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9C5B3C-EF07-4CDC-AAC1-035AB12F9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011769"/>
              </p:ext>
            </p:extLst>
          </p:nvPr>
        </p:nvGraphicFramePr>
        <p:xfrm>
          <a:off x="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246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ED5ECD-FFEA-4104-BDB0-9CC96727D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900" y="1690692"/>
            <a:ext cx="3886200" cy="4351338"/>
          </a:xfrm>
        </p:spPr>
        <p:txBody>
          <a:bodyPr>
            <a:normAutofit/>
          </a:bodyPr>
          <a:lstStyle/>
          <a:p>
            <a:pPr>
              <a:tabLst>
                <a:tab pos="3314700" algn="r"/>
              </a:tabLst>
            </a:pPr>
            <a:r>
              <a:rPr lang="da-DK" sz="1400" dirty="0" err="1"/>
              <a:t>Kostnaður</a:t>
            </a:r>
            <a:r>
              <a:rPr lang="da-DK" sz="1400" dirty="0"/>
              <a:t> 	80-100 </a:t>
            </a:r>
            <a:r>
              <a:rPr lang="da-DK" sz="1400" dirty="0" err="1"/>
              <a:t>mio</a:t>
            </a:r>
            <a:r>
              <a:rPr lang="da-DK" sz="1400" dirty="0"/>
              <a:t> </a:t>
            </a:r>
            <a:r>
              <a:rPr lang="da-DK" sz="1400" dirty="0" err="1"/>
              <a:t>kr</a:t>
            </a:r>
            <a:endParaRPr lang="da-DK" sz="1400" dirty="0"/>
          </a:p>
          <a:p>
            <a:pPr>
              <a:tabLst>
                <a:tab pos="3314700" algn="r"/>
              </a:tabLst>
            </a:pPr>
            <a:endParaRPr lang="da-DK" sz="1400" dirty="0"/>
          </a:p>
          <a:p>
            <a:pPr>
              <a:tabLst>
                <a:tab pos="3314700" algn="r"/>
              </a:tabLst>
            </a:pPr>
            <a:r>
              <a:rPr lang="da-DK" sz="1400" dirty="0" err="1"/>
              <a:t>Reaktorar</a:t>
            </a:r>
            <a:r>
              <a:rPr lang="da-DK" sz="1400" dirty="0"/>
              <a:t> 	12.500 m³</a:t>
            </a:r>
          </a:p>
          <a:p>
            <a:pPr>
              <a:tabLst>
                <a:tab pos="3314700" algn="r"/>
              </a:tabLst>
            </a:pPr>
            <a:r>
              <a:rPr lang="da-DK" sz="1400" dirty="0" err="1"/>
              <a:t>Móttøku</a:t>
            </a:r>
            <a:r>
              <a:rPr lang="da-DK" sz="1400" dirty="0"/>
              <a:t> </a:t>
            </a:r>
            <a:r>
              <a:rPr lang="da-DK" sz="1400" dirty="0" err="1"/>
              <a:t>tangi</a:t>
            </a:r>
            <a:r>
              <a:rPr lang="da-DK" sz="1400" dirty="0"/>
              <a:t>	800 m³ </a:t>
            </a:r>
          </a:p>
          <a:p>
            <a:pPr>
              <a:tabLst>
                <a:tab pos="3314700" algn="r"/>
              </a:tabLst>
            </a:pPr>
            <a:r>
              <a:rPr lang="da-DK" sz="1400" dirty="0" err="1"/>
              <a:t>Avskipanartangi</a:t>
            </a:r>
            <a:r>
              <a:rPr lang="da-DK" sz="1400" dirty="0"/>
              <a:t>	800 m³  	</a:t>
            </a:r>
          </a:p>
          <a:p>
            <a:pPr>
              <a:tabLst>
                <a:tab pos="3314700" algn="r"/>
              </a:tabLst>
            </a:pPr>
            <a:r>
              <a:rPr lang="da-DK" sz="1400" dirty="0" err="1"/>
              <a:t>Hitaviðgerð</a:t>
            </a:r>
            <a:r>
              <a:rPr lang="da-DK" sz="1400" dirty="0"/>
              <a:t>	275 m³/dg </a:t>
            </a:r>
          </a:p>
          <a:p>
            <a:pPr>
              <a:tabLst>
                <a:tab pos="3314700" algn="r"/>
              </a:tabLst>
            </a:pPr>
            <a:r>
              <a:rPr lang="da-DK" sz="1400" dirty="0" err="1"/>
              <a:t>Tangabilar</a:t>
            </a:r>
            <a:r>
              <a:rPr lang="da-DK" sz="1400" dirty="0"/>
              <a:t>	6 </a:t>
            </a:r>
            <a:r>
              <a:rPr lang="da-DK" sz="1400" dirty="0" err="1"/>
              <a:t>um</a:t>
            </a:r>
            <a:r>
              <a:rPr lang="da-DK" sz="1400" dirty="0"/>
              <a:t> </a:t>
            </a:r>
            <a:r>
              <a:rPr lang="da-DK" sz="1400" dirty="0" err="1"/>
              <a:t>dagin</a:t>
            </a:r>
            <a:endParaRPr lang="da-DK" sz="1400" dirty="0"/>
          </a:p>
          <a:p>
            <a:pPr>
              <a:tabLst>
                <a:tab pos="3314700" algn="r"/>
              </a:tabLst>
            </a:pPr>
            <a:endParaRPr lang="da-DK" sz="1400" dirty="0"/>
          </a:p>
          <a:p>
            <a:pPr>
              <a:tabLst>
                <a:tab pos="3314700" algn="r"/>
              </a:tabLst>
            </a:pPr>
            <a:r>
              <a:rPr lang="da-DK" sz="1400" dirty="0"/>
              <a:t>El </a:t>
            </a:r>
            <a:r>
              <a:rPr lang="da-DK" sz="1400" dirty="0" err="1"/>
              <a:t>máttur</a:t>
            </a:r>
            <a:r>
              <a:rPr lang="da-DK" sz="1400" dirty="0"/>
              <a:t>	1.501 kW</a:t>
            </a:r>
          </a:p>
          <a:p>
            <a:pPr>
              <a:tabLst>
                <a:tab pos="3314700" algn="r"/>
              </a:tabLst>
            </a:pPr>
            <a:r>
              <a:rPr lang="da-DK" sz="1400" dirty="0" err="1"/>
              <a:t>Hita</a:t>
            </a:r>
            <a:r>
              <a:rPr lang="da-DK" sz="1400" dirty="0"/>
              <a:t> </a:t>
            </a:r>
            <a:r>
              <a:rPr lang="da-DK" sz="1400" dirty="0" err="1"/>
              <a:t>máttur</a:t>
            </a:r>
            <a:r>
              <a:rPr lang="da-DK" sz="1400" dirty="0"/>
              <a:t>	1.489 kW</a:t>
            </a:r>
          </a:p>
          <a:p>
            <a:pPr>
              <a:tabLst>
                <a:tab pos="3314700" algn="r"/>
              </a:tabLst>
            </a:pPr>
            <a:endParaRPr lang="da-DK" sz="1400" dirty="0"/>
          </a:p>
          <a:p>
            <a:pPr>
              <a:tabLst>
                <a:tab pos="3314700" algn="r"/>
              </a:tabLst>
            </a:pPr>
            <a:r>
              <a:rPr lang="da-DK" sz="1400" dirty="0" err="1"/>
              <a:t>Størv</a:t>
            </a:r>
            <a:r>
              <a:rPr lang="da-DK" sz="1400" dirty="0"/>
              <a:t> 	3-4 </a:t>
            </a:r>
            <a:r>
              <a:rPr lang="da-DK" sz="1400" dirty="0" err="1"/>
              <a:t>fólk</a:t>
            </a:r>
            <a:endParaRPr lang="da-DK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2C67F4-9298-46AD-B486-0BBE8826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BiogassVerkið</a:t>
            </a:r>
            <a:r>
              <a:rPr lang="da-DK" dirty="0"/>
              <a:t> í </a:t>
            </a:r>
            <a:r>
              <a:rPr lang="da-DK" dirty="0" err="1"/>
              <a:t>Tølum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14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00127-90C6-4983-843E-074F4AF5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STATUs</a:t>
            </a:r>
            <a:endParaRPr lang="da-DK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B2FEA7F-9188-4B4E-AC90-6028DD4C8EC0}"/>
              </a:ext>
            </a:extLst>
          </p:cNvPr>
          <p:cNvSpPr txBox="1">
            <a:spLocks/>
          </p:cNvSpPr>
          <p:nvPr/>
        </p:nvSpPr>
        <p:spPr>
          <a:xfrm>
            <a:off x="2003603" y="3858929"/>
            <a:ext cx="3886200" cy="229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B0937A57-3FD6-451D-8A1B-15E909EE0EDE}"/>
              </a:ext>
            </a:extLst>
          </p:cNvPr>
          <p:cNvSpPr txBox="1">
            <a:spLocks/>
          </p:cNvSpPr>
          <p:nvPr/>
        </p:nvSpPr>
        <p:spPr>
          <a:xfrm>
            <a:off x="-2926336" y="2601655"/>
            <a:ext cx="3886200" cy="1939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5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97D4E67B-BFAB-4A87-85F2-EE9F5D951097}"/>
              </a:ext>
            </a:extLst>
          </p:cNvPr>
          <p:cNvSpPr txBox="1">
            <a:spLocks/>
          </p:cNvSpPr>
          <p:nvPr/>
        </p:nvSpPr>
        <p:spPr>
          <a:xfrm>
            <a:off x="628650" y="3599156"/>
            <a:ext cx="3886200" cy="229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5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F587CDA9-A3E3-40A3-A1CD-05CB4811A7F3}"/>
              </a:ext>
            </a:extLst>
          </p:cNvPr>
          <p:cNvSpPr txBox="1">
            <a:spLocks/>
          </p:cNvSpPr>
          <p:nvPr/>
        </p:nvSpPr>
        <p:spPr>
          <a:xfrm>
            <a:off x="685800" y="1718594"/>
            <a:ext cx="3886200" cy="4774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/>
              <a:t>Avtalu</a:t>
            </a:r>
            <a:r>
              <a:rPr lang="da-DK" sz="1400" dirty="0"/>
              <a:t> </a:t>
            </a:r>
            <a:r>
              <a:rPr lang="da-DK" sz="1400" dirty="0" err="1"/>
              <a:t>við</a:t>
            </a:r>
            <a:r>
              <a:rPr lang="da-DK" sz="1400" dirty="0"/>
              <a:t> </a:t>
            </a:r>
            <a:r>
              <a:rPr lang="da-DK" sz="1400" dirty="0" err="1"/>
              <a:t>fleiri</a:t>
            </a:r>
            <a:r>
              <a:rPr lang="da-DK" sz="1400" dirty="0"/>
              <a:t> </a:t>
            </a:r>
            <a:r>
              <a:rPr lang="da-DK" sz="1400" dirty="0" err="1"/>
              <a:t>bøndur</a:t>
            </a:r>
            <a:r>
              <a:rPr lang="da-DK" sz="1400" dirty="0"/>
              <a:t>, SEV, </a:t>
            </a:r>
            <a:r>
              <a:rPr lang="da-DK" sz="1400" dirty="0" err="1"/>
              <a:t>Fjarhitafelagið</a:t>
            </a:r>
            <a:endParaRPr lang="da-DK" sz="1400" dirty="0"/>
          </a:p>
          <a:p>
            <a:r>
              <a:rPr lang="da-DK" sz="1400" dirty="0" err="1"/>
              <a:t>Høvuðsarbeiðstakara</a:t>
            </a:r>
            <a:r>
              <a:rPr lang="da-DK" sz="1400" dirty="0"/>
              <a:t> </a:t>
            </a:r>
            <a:r>
              <a:rPr lang="da-DK" sz="1400" dirty="0" err="1"/>
              <a:t>avtalu</a:t>
            </a:r>
            <a:r>
              <a:rPr lang="da-DK" sz="1400" dirty="0"/>
              <a:t> </a:t>
            </a:r>
            <a:r>
              <a:rPr lang="da-DK" sz="1400" dirty="0" err="1"/>
              <a:t>við</a:t>
            </a:r>
            <a:r>
              <a:rPr lang="da-DK" sz="1400" dirty="0"/>
              <a:t> BIGADAN</a:t>
            </a:r>
          </a:p>
          <a:p>
            <a:r>
              <a:rPr lang="da-DK" sz="1400" dirty="0" err="1"/>
              <a:t>Grundøki</a:t>
            </a:r>
            <a:r>
              <a:rPr lang="da-DK" sz="1400" dirty="0"/>
              <a:t> </a:t>
            </a:r>
            <a:r>
              <a:rPr lang="da-DK" sz="1400" dirty="0" err="1"/>
              <a:t>keypt</a:t>
            </a:r>
            <a:endParaRPr lang="da-DK" sz="1400" dirty="0"/>
          </a:p>
          <a:p>
            <a:r>
              <a:rPr lang="da-DK" sz="1400" dirty="0" err="1"/>
              <a:t>Umhvørvisárinsmeting</a:t>
            </a:r>
            <a:endParaRPr lang="da-DK" sz="1400" dirty="0"/>
          </a:p>
          <a:p>
            <a:r>
              <a:rPr lang="da-DK" sz="1400" dirty="0" err="1"/>
              <a:t>Umsókn</a:t>
            </a:r>
            <a:r>
              <a:rPr lang="da-DK" sz="1400" dirty="0"/>
              <a:t> </a:t>
            </a:r>
            <a:r>
              <a:rPr lang="da-DK" sz="1400" dirty="0" err="1"/>
              <a:t>um</a:t>
            </a:r>
            <a:r>
              <a:rPr lang="da-DK" sz="1400" dirty="0"/>
              <a:t> </a:t>
            </a:r>
            <a:r>
              <a:rPr lang="da-DK" sz="1400" dirty="0" err="1"/>
              <a:t>Umhvørvisgóðkenning</a:t>
            </a:r>
            <a:r>
              <a:rPr lang="da-DK" sz="1400" dirty="0"/>
              <a:t>, </a:t>
            </a:r>
            <a:r>
              <a:rPr lang="da-DK" sz="1400" dirty="0" err="1"/>
              <a:t>Byggiloyvi</a:t>
            </a:r>
            <a:r>
              <a:rPr lang="da-DK" sz="1400" dirty="0"/>
              <a:t>, </a:t>
            </a:r>
            <a:r>
              <a:rPr lang="da-DK" sz="1400" dirty="0" err="1"/>
              <a:t>Framleiðsluloyvi</a:t>
            </a:r>
            <a:endParaRPr lang="da-DK" sz="1400" dirty="0"/>
          </a:p>
          <a:p>
            <a:r>
              <a:rPr lang="da-DK" sz="1400" dirty="0" err="1"/>
              <a:t>Veterinerar</a:t>
            </a:r>
            <a:r>
              <a:rPr lang="da-DK" sz="1400" dirty="0"/>
              <a:t> </a:t>
            </a:r>
            <a:r>
              <a:rPr lang="da-DK" sz="1400" dirty="0" err="1"/>
              <a:t>góðkenningar</a:t>
            </a:r>
            <a:endParaRPr lang="da-DK" sz="1400" dirty="0"/>
          </a:p>
          <a:p>
            <a:r>
              <a:rPr lang="da-DK" sz="1400" dirty="0"/>
              <a:t>Articon ger </a:t>
            </a:r>
            <a:r>
              <a:rPr lang="da-DK" sz="1400" dirty="0" err="1"/>
              <a:t>øki</a:t>
            </a:r>
            <a:r>
              <a:rPr lang="da-DK" sz="1400" dirty="0"/>
              <a:t> </a:t>
            </a:r>
            <a:r>
              <a:rPr lang="da-DK" sz="1400" dirty="0" err="1"/>
              <a:t>byggibúgvi</a:t>
            </a:r>
            <a:endParaRPr lang="da-DK" sz="1400" dirty="0"/>
          </a:p>
          <a:p>
            <a:endParaRPr lang="da-DK" dirty="0"/>
          </a:p>
          <a:p>
            <a:r>
              <a:rPr lang="da-DK" sz="1400" dirty="0" err="1"/>
              <a:t>Tíðarætlan</a:t>
            </a:r>
            <a:endParaRPr lang="da-DK" sz="1400" dirty="0"/>
          </a:p>
          <a:p>
            <a:pPr lvl="1"/>
            <a:r>
              <a:rPr lang="da-DK" dirty="0" err="1"/>
              <a:t>Byrja</a:t>
            </a:r>
            <a:r>
              <a:rPr lang="da-DK" dirty="0"/>
              <a:t> 		Jan 2019</a:t>
            </a:r>
          </a:p>
          <a:p>
            <a:pPr lvl="1"/>
            <a:r>
              <a:rPr lang="da-DK" dirty="0" err="1"/>
              <a:t>Biomassi</a:t>
            </a:r>
            <a:r>
              <a:rPr lang="da-DK" dirty="0"/>
              <a:t> </a:t>
            </a:r>
            <a:r>
              <a:rPr lang="da-DK" dirty="0" err="1"/>
              <a:t>inn</a:t>
            </a:r>
            <a:r>
              <a:rPr lang="da-DK" dirty="0"/>
              <a:t>	</a:t>
            </a:r>
            <a:r>
              <a:rPr lang="da-DK" dirty="0" err="1"/>
              <a:t>Nov</a:t>
            </a:r>
            <a:r>
              <a:rPr lang="da-DK" dirty="0"/>
              <a:t> 2019 </a:t>
            </a:r>
          </a:p>
          <a:p>
            <a:pPr lvl="1"/>
            <a:r>
              <a:rPr lang="da-DK" dirty="0"/>
              <a:t>El og </a:t>
            </a:r>
            <a:r>
              <a:rPr lang="da-DK" dirty="0" err="1"/>
              <a:t>hiti</a:t>
            </a:r>
            <a:r>
              <a:rPr lang="da-DK" dirty="0"/>
              <a:t>		Maj 2020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529A8124-144A-4899-AF49-12DB639C8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22CE626-743E-4B1D-AEE2-BC10DA1A5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C67F4-9298-46AD-B486-0BBE8826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Hví</a:t>
            </a:r>
            <a:r>
              <a:rPr lang="da-DK" dirty="0"/>
              <a:t> </a:t>
            </a:r>
            <a:r>
              <a:rPr lang="da-DK" dirty="0" err="1"/>
              <a:t>Biogass</a:t>
            </a:r>
            <a:r>
              <a:rPr lang="da-DK" dirty="0"/>
              <a:t> í </a:t>
            </a:r>
            <a:r>
              <a:rPr lang="da-DK" dirty="0" err="1"/>
              <a:t>Føroyum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ED5ECD-FFEA-4104-BDB0-9CC96727DD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Orkuframleiðsluna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Landbúnaðin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Alivinnuna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Føroya</a:t>
            </a:r>
            <a:r>
              <a:rPr lang="en-US" dirty="0"/>
              <a:t> </a:t>
            </a:r>
            <a:r>
              <a:rPr lang="en-US" dirty="0" err="1"/>
              <a:t>Fólk</a:t>
            </a:r>
            <a:endParaRPr lang="en-US" dirty="0"/>
          </a:p>
          <a:p>
            <a:endParaRPr lang="da-DK" dirty="0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B6A1462F-B082-4E21-B9A3-06F34995245C}"/>
              </a:ext>
            </a:extLst>
          </p:cNvPr>
          <p:cNvSpPr txBox="1">
            <a:spLocks/>
          </p:cNvSpPr>
          <p:nvPr/>
        </p:nvSpPr>
        <p:spPr>
          <a:xfrm>
            <a:off x="4514850" y="18256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</a:t>
            </a:r>
            <a:r>
              <a:rPr lang="da-DK" dirty="0" err="1"/>
              <a:t>grønan</a:t>
            </a:r>
            <a:r>
              <a:rPr lang="da-DK" dirty="0"/>
              <a:t> og </a:t>
            </a:r>
            <a:r>
              <a:rPr lang="da-DK" dirty="0" err="1"/>
              <a:t>burðardyggan</a:t>
            </a:r>
            <a:r>
              <a:rPr lang="da-DK" dirty="0"/>
              <a:t> </a:t>
            </a:r>
            <a:r>
              <a:rPr lang="da-DK" dirty="0" err="1"/>
              <a:t>streym</a:t>
            </a:r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</a:t>
            </a:r>
            <a:r>
              <a:rPr lang="da-DK" dirty="0" err="1"/>
              <a:t>grønan</a:t>
            </a:r>
            <a:r>
              <a:rPr lang="da-DK" dirty="0"/>
              <a:t> og </a:t>
            </a:r>
            <a:r>
              <a:rPr lang="da-DK" dirty="0" err="1"/>
              <a:t>burðardyggan</a:t>
            </a:r>
            <a:r>
              <a:rPr lang="da-DK" dirty="0"/>
              <a:t> </a:t>
            </a:r>
            <a:r>
              <a:rPr lang="da-DK" dirty="0" err="1"/>
              <a:t>hita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”grøn” og </a:t>
            </a:r>
            <a:r>
              <a:rPr lang="da-DK" dirty="0" err="1"/>
              <a:t>burðardygg</a:t>
            </a:r>
            <a:r>
              <a:rPr lang="da-DK" dirty="0"/>
              <a:t> </a:t>
            </a:r>
            <a:r>
              <a:rPr lang="da-DK" dirty="0" err="1"/>
              <a:t>tøð</a:t>
            </a:r>
            <a:endParaRPr lang="da-DK" dirty="0"/>
          </a:p>
          <a:p>
            <a:r>
              <a:rPr lang="da-DK" dirty="0"/>
              <a:t>Minka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lugtin</a:t>
            </a:r>
            <a:r>
              <a:rPr lang="da-DK" dirty="0"/>
              <a:t> </a:t>
            </a:r>
            <a:r>
              <a:rPr lang="da-DK" dirty="0" err="1"/>
              <a:t>tá</a:t>
            </a:r>
            <a:r>
              <a:rPr lang="da-DK" dirty="0"/>
              <a:t> </a:t>
            </a:r>
            <a:r>
              <a:rPr lang="da-DK" dirty="0" err="1"/>
              <a:t>ið</a:t>
            </a:r>
            <a:r>
              <a:rPr lang="da-DK" dirty="0"/>
              <a:t> </a:t>
            </a:r>
            <a:r>
              <a:rPr lang="da-DK" dirty="0" err="1"/>
              <a:t>tæða</a:t>
            </a:r>
            <a:r>
              <a:rPr lang="da-DK" dirty="0"/>
              <a:t> </a:t>
            </a:r>
            <a:r>
              <a:rPr lang="da-DK" dirty="0" err="1"/>
              <a:t>verður</a:t>
            </a:r>
            <a:endParaRPr lang="da-DK" dirty="0"/>
          </a:p>
          <a:p>
            <a:r>
              <a:rPr lang="da-DK" dirty="0" err="1"/>
              <a:t>Varðveita</a:t>
            </a:r>
            <a:r>
              <a:rPr lang="da-DK" dirty="0"/>
              <a:t> </a:t>
            </a:r>
            <a:r>
              <a:rPr lang="da-DK" dirty="0" err="1"/>
              <a:t>føðsluevnini</a:t>
            </a:r>
            <a:r>
              <a:rPr lang="da-DK" dirty="0"/>
              <a:t> í </a:t>
            </a:r>
            <a:r>
              <a:rPr lang="da-DK" dirty="0" err="1"/>
              <a:t>Føroyum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Alivinnan</a:t>
            </a:r>
            <a:r>
              <a:rPr lang="da-DK" dirty="0"/>
              <a:t> </a:t>
            </a:r>
            <a:r>
              <a:rPr lang="da-DK" dirty="0" err="1"/>
              <a:t>minkar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útlát</a:t>
            </a:r>
            <a:r>
              <a:rPr lang="da-DK" dirty="0"/>
              <a:t> av </a:t>
            </a:r>
            <a:r>
              <a:rPr lang="da-DK" dirty="0" err="1"/>
              <a:t>skarni</a:t>
            </a:r>
            <a:r>
              <a:rPr lang="da-DK" dirty="0"/>
              <a:t> á </a:t>
            </a:r>
            <a:r>
              <a:rPr lang="da-DK" dirty="0" err="1"/>
              <a:t>sjógv</a:t>
            </a:r>
            <a:endParaRPr lang="da-DK" dirty="0"/>
          </a:p>
          <a:p>
            <a:r>
              <a:rPr lang="da-DK" dirty="0"/>
              <a:t>Betri image</a:t>
            </a:r>
          </a:p>
          <a:p>
            <a:endParaRPr lang="da-DK" dirty="0"/>
          </a:p>
          <a:p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arbeiðspláss</a:t>
            </a:r>
            <a:endParaRPr lang="da-DK" dirty="0"/>
          </a:p>
          <a:p>
            <a:r>
              <a:rPr lang="da-DK" dirty="0" err="1"/>
              <a:t>Burðardygt</a:t>
            </a:r>
            <a:r>
              <a:rPr lang="da-DK" dirty="0"/>
              <a:t> </a:t>
            </a:r>
            <a:r>
              <a:rPr lang="da-DK" dirty="0" err="1"/>
              <a:t>samfelag</a:t>
            </a:r>
            <a:endParaRPr lang="da-DK" dirty="0"/>
          </a:p>
          <a:p>
            <a:r>
              <a:rPr lang="da-DK" dirty="0" err="1"/>
              <a:t>Sjálvbjargni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258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EDF48-2256-40AC-B174-22E6D52B7E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Takk</a:t>
            </a:r>
            <a:r>
              <a:rPr lang="da-DK" dirty="0"/>
              <a:t> </a:t>
            </a:r>
            <a:r>
              <a:rPr lang="da-DK" dirty="0" err="1"/>
              <a:t>Fyri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93D74C-5AAB-41A4-9595-DE3C06E662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Fróði Mortensen</a:t>
            </a:r>
          </a:p>
          <a:p>
            <a:r>
              <a:rPr lang="da-DK" dirty="0"/>
              <a:t>frmo@bakkafrost.com</a:t>
            </a:r>
          </a:p>
        </p:txBody>
      </p:sp>
    </p:spTree>
    <p:extLst>
      <p:ext uri="{BB962C8B-B14F-4D97-AF65-F5344CB8AC3E}">
        <p14:creationId xmlns:p14="http://schemas.microsoft.com/office/powerpoint/2010/main" val="1992348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1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1530E-87D5-4D9B-9EB1-B781E534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HvAT</a:t>
            </a:r>
            <a:r>
              <a:rPr lang="da-DK" dirty="0"/>
              <a:t> er </a:t>
            </a:r>
            <a:r>
              <a:rPr lang="da-DK" dirty="0" err="1"/>
              <a:t>Biogass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5EFABF-E7AC-486A-9336-E921FBF9C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210491" cy="2068756"/>
          </a:xfrm>
        </p:spPr>
        <p:txBody>
          <a:bodyPr>
            <a:normAutofit/>
          </a:bodyPr>
          <a:lstStyle/>
          <a:p>
            <a:endParaRPr lang="da-DK" sz="1400" dirty="0"/>
          </a:p>
          <a:p>
            <a:r>
              <a:rPr lang="da-DK" sz="1400" dirty="0" err="1"/>
              <a:t>Ein</a:t>
            </a:r>
            <a:r>
              <a:rPr lang="da-DK" sz="1400" dirty="0"/>
              <a:t> blanding av </a:t>
            </a:r>
            <a:r>
              <a:rPr lang="da-DK" sz="1400" dirty="0" err="1"/>
              <a:t>ymiskum</a:t>
            </a:r>
            <a:r>
              <a:rPr lang="da-DK" sz="1400" dirty="0"/>
              <a:t> </a:t>
            </a:r>
            <a:r>
              <a:rPr lang="da-DK" sz="1400" dirty="0" err="1"/>
              <a:t>gassum</a:t>
            </a:r>
            <a:endParaRPr lang="da-DK" sz="1400" dirty="0"/>
          </a:p>
          <a:p>
            <a:pPr lvl="1"/>
            <a:r>
              <a:rPr lang="da-DK" sz="1400" dirty="0"/>
              <a:t>CH</a:t>
            </a:r>
            <a:r>
              <a:rPr lang="da-DK" sz="1400" baseline="-25000" dirty="0"/>
              <a:t>4</a:t>
            </a:r>
            <a:r>
              <a:rPr lang="da-DK" sz="1400" dirty="0"/>
              <a:t> 	Metan		55 – 70 %</a:t>
            </a:r>
          </a:p>
          <a:p>
            <a:pPr lvl="1"/>
            <a:r>
              <a:rPr lang="da-DK" sz="1400" dirty="0"/>
              <a:t>CO</a:t>
            </a:r>
            <a:r>
              <a:rPr lang="da-DK" sz="1400" baseline="-25000" dirty="0"/>
              <a:t>2</a:t>
            </a:r>
            <a:r>
              <a:rPr lang="da-DK" sz="1400" dirty="0"/>
              <a:t>     	</a:t>
            </a:r>
            <a:r>
              <a:rPr lang="da-DK" sz="1400" dirty="0" err="1"/>
              <a:t>Koltvísúrevni</a:t>
            </a:r>
            <a:r>
              <a:rPr lang="da-DK" sz="1400" dirty="0"/>
              <a:t>	30 – 45 %</a:t>
            </a:r>
          </a:p>
          <a:p>
            <a:pPr lvl="1"/>
            <a:r>
              <a:rPr lang="da-DK" sz="1400" dirty="0"/>
              <a:t>H</a:t>
            </a:r>
            <a:r>
              <a:rPr lang="da-DK" sz="1400" baseline="-25000" dirty="0"/>
              <a:t>2</a:t>
            </a:r>
            <a:r>
              <a:rPr lang="da-DK" sz="1400" dirty="0"/>
              <a:t>S	</a:t>
            </a:r>
            <a:r>
              <a:rPr lang="da-DK" sz="1400" dirty="0" err="1"/>
              <a:t>Svávulvetni</a:t>
            </a:r>
            <a:endParaRPr lang="da-DK" sz="1400" dirty="0"/>
          </a:p>
          <a:p>
            <a:pPr lvl="1"/>
            <a:r>
              <a:rPr lang="da-DK" sz="1400" dirty="0"/>
              <a:t>NH</a:t>
            </a:r>
            <a:r>
              <a:rPr lang="da-DK" sz="1400" baseline="-25000" dirty="0"/>
              <a:t>3</a:t>
            </a:r>
            <a:r>
              <a:rPr lang="da-DK" sz="1400" dirty="0"/>
              <a:t> 	</a:t>
            </a:r>
            <a:r>
              <a:rPr lang="da-DK" sz="1400" dirty="0" err="1"/>
              <a:t>Ammoniakk</a:t>
            </a:r>
            <a:r>
              <a:rPr lang="da-DK" sz="1400" dirty="0"/>
              <a:t>	1 – 2 %</a:t>
            </a:r>
          </a:p>
          <a:p>
            <a:pPr lvl="1"/>
            <a:r>
              <a:rPr lang="da-DK" sz="1400" dirty="0"/>
              <a:t> 		</a:t>
            </a:r>
            <a:r>
              <a:rPr lang="da-DK" sz="1400" dirty="0" err="1"/>
              <a:t>Annað</a:t>
            </a:r>
            <a:endParaRPr lang="da-DK" sz="1250" dirty="0"/>
          </a:p>
          <a:p>
            <a:pPr lvl="1"/>
            <a:endParaRPr lang="da-DK" sz="1400" dirty="0"/>
          </a:p>
        </p:txBody>
      </p:sp>
      <p:sp>
        <p:nvSpPr>
          <p:cNvPr id="17" name="Pladsholder til indhold 16">
            <a:extLst>
              <a:ext uri="{FF2B5EF4-FFF2-40B4-BE49-F238E27FC236}">
                <a16:creationId xmlns:a16="http://schemas.microsoft.com/office/drawing/2014/main" id="{10A50741-3C72-40CA-BEA1-8A24F65ED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4276722" cy="4351338"/>
          </a:xfrm>
        </p:spPr>
        <p:txBody>
          <a:bodyPr>
            <a:normAutofit/>
          </a:bodyPr>
          <a:lstStyle/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8" name="Højre klammeparentes 7">
            <a:extLst>
              <a:ext uri="{FF2B5EF4-FFF2-40B4-BE49-F238E27FC236}">
                <a16:creationId xmlns:a16="http://schemas.microsoft.com/office/drawing/2014/main" id="{998B6553-B9C9-4FD3-ADC8-AA8682ACBF9C}"/>
              </a:ext>
            </a:extLst>
          </p:cNvPr>
          <p:cNvSpPr/>
          <p:nvPr/>
        </p:nvSpPr>
        <p:spPr>
          <a:xfrm>
            <a:off x="3294465" y="2963624"/>
            <a:ext cx="91240" cy="5501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52E630D-DE5C-408D-B96E-6B2AD68C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90" y="2134956"/>
            <a:ext cx="452255" cy="456212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041EDF1-D210-45AF-A9F3-6A5934BD5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90" y="2735023"/>
            <a:ext cx="452254" cy="32152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97BE7B0-525B-49EB-8ACB-D74A99A95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12" y="3200402"/>
            <a:ext cx="454013" cy="32152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C291300-55D6-4E09-B0F1-82E167025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90" y="3665780"/>
            <a:ext cx="452254" cy="349058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7AF2BFE1-6753-4C70-85EC-6DFC2F26D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179" y="1825624"/>
            <a:ext cx="3192042" cy="4493787"/>
          </a:xfrm>
          <a:prstGeom prst="rect">
            <a:avLst/>
          </a:prstGeom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DBFF204D-38B5-4074-A498-2B5F76563837}"/>
              </a:ext>
            </a:extLst>
          </p:cNvPr>
          <p:cNvSpPr txBox="1">
            <a:spLocks/>
          </p:cNvSpPr>
          <p:nvPr/>
        </p:nvSpPr>
        <p:spPr>
          <a:xfrm>
            <a:off x="781049" y="4122983"/>
            <a:ext cx="4210491" cy="220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3300CE39-FEBF-4B93-8A64-53340A766519}"/>
              </a:ext>
            </a:extLst>
          </p:cNvPr>
          <p:cNvSpPr txBox="1">
            <a:spLocks/>
          </p:cNvSpPr>
          <p:nvPr/>
        </p:nvSpPr>
        <p:spPr>
          <a:xfrm>
            <a:off x="628648" y="4179911"/>
            <a:ext cx="4210491" cy="2092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/>
              <a:t>Fyri</a:t>
            </a:r>
            <a:r>
              <a:rPr lang="da-DK" sz="1400" dirty="0"/>
              <a:t> at </a:t>
            </a:r>
            <a:r>
              <a:rPr lang="da-DK" sz="1400" dirty="0" err="1"/>
              <a:t>gera</a:t>
            </a:r>
            <a:r>
              <a:rPr lang="da-DK" sz="1400" dirty="0"/>
              <a:t> </a:t>
            </a:r>
            <a:r>
              <a:rPr lang="da-DK" sz="1400" dirty="0" err="1"/>
              <a:t>biogass</a:t>
            </a:r>
            <a:r>
              <a:rPr lang="da-DK" sz="1400" dirty="0"/>
              <a:t> </a:t>
            </a:r>
            <a:r>
              <a:rPr lang="da-DK" sz="1400" dirty="0" err="1"/>
              <a:t>krevst</a:t>
            </a:r>
            <a:endParaRPr lang="da-DK" sz="1400" dirty="0"/>
          </a:p>
          <a:p>
            <a:pPr lvl="1"/>
            <a:r>
              <a:rPr lang="da-DK" sz="1400" dirty="0" err="1"/>
              <a:t>Bakteriur</a:t>
            </a:r>
            <a:endParaRPr lang="da-DK" sz="1400" dirty="0"/>
          </a:p>
          <a:p>
            <a:pPr lvl="1"/>
            <a:r>
              <a:rPr lang="da-DK" sz="1400" dirty="0" err="1"/>
              <a:t>Iltfrítt</a:t>
            </a:r>
            <a:r>
              <a:rPr lang="da-DK" sz="1400" dirty="0"/>
              <a:t> </a:t>
            </a:r>
            <a:r>
              <a:rPr lang="da-DK" sz="1400" dirty="0" err="1"/>
              <a:t>umhvørvi</a:t>
            </a:r>
            <a:endParaRPr lang="da-DK" sz="1400" dirty="0"/>
          </a:p>
          <a:p>
            <a:pPr lvl="1"/>
            <a:r>
              <a:rPr lang="da-DK" sz="1400" dirty="0" err="1"/>
              <a:t>Støðugur</a:t>
            </a:r>
            <a:r>
              <a:rPr lang="da-DK" sz="1400" dirty="0"/>
              <a:t> </a:t>
            </a:r>
            <a:r>
              <a:rPr lang="da-DK" sz="1400" dirty="0" err="1"/>
              <a:t>hiti</a:t>
            </a:r>
            <a:endParaRPr lang="da-DK" sz="1400" dirty="0"/>
          </a:p>
          <a:p>
            <a:pPr lvl="1"/>
            <a:r>
              <a:rPr lang="da-DK" sz="1400" dirty="0" err="1"/>
              <a:t>Støðugt</a:t>
            </a:r>
            <a:r>
              <a:rPr lang="da-DK" sz="1400" dirty="0"/>
              <a:t> </a:t>
            </a:r>
            <a:r>
              <a:rPr lang="da-DK" sz="1400" dirty="0" err="1"/>
              <a:t>tilførd</a:t>
            </a:r>
            <a:r>
              <a:rPr lang="da-DK" sz="1400" dirty="0"/>
              <a:t> </a:t>
            </a:r>
            <a:r>
              <a:rPr lang="da-DK" sz="1400" dirty="0" err="1"/>
              <a:t>rávøra</a:t>
            </a:r>
            <a:r>
              <a:rPr lang="da-DK" sz="1400" dirty="0"/>
              <a:t> </a:t>
            </a:r>
            <a:r>
              <a:rPr lang="da-DK" sz="900" dirty="0"/>
              <a:t>(</a:t>
            </a:r>
            <a:r>
              <a:rPr lang="da-DK" sz="900" dirty="0" err="1"/>
              <a:t>tøð</a:t>
            </a:r>
            <a:r>
              <a:rPr lang="da-DK" sz="900" dirty="0"/>
              <a:t> og </a:t>
            </a:r>
            <a:r>
              <a:rPr lang="da-DK" sz="900" dirty="0" err="1"/>
              <a:t>annað</a:t>
            </a:r>
            <a:r>
              <a:rPr lang="da-DK" sz="900" dirty="0"/>
              <a:t> </a:t>
            </a:r>
            <a:r>
              <a:rPr lang="da-DK" sz="900" dirty="0" err="1"/>
              <a:t>lívrunni</a:t>
            </a:r>
            <a:r>
              <a:rPr lang="da-DK" sz="900" dirty="0"/>
              <a:t>)</a:t>
            </a:r>
          </a:p>
          <a:p>
            <a:pPr lvl="1"/>
            <a:endParaRPr lang="da-DK" sz="1400" dirty="0"/>
          </a:p>
          <a:p>
            <a:pPr lvl="1"/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5333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B48AF-8192-4931-AFBE-B20E4064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601883"/>
          </a:xfrm>
        </p:spPr>
        <p:txBody>
          <a:bodyPr anchor="ctr"/>
          <a:lstStyle/>
          <a:p>
            <a:r>
              <a:rPr lang="da-DK" dirty="0" err="1"/>
              <a:t>Biogass-verkið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B56E132-566B-41A8-8AA9-F0595A98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012"/>
            <a:ext cx="9144000" cy="589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7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BF318-BDD6-4730-8FF4-A8CC5382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Tæðing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99265387-D14A-4D78-BD58-5AED75D166E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221932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 err="1"/>
              <a:t>Mjólkabøndur</a:t>
            </a:r>
            <a:r>
              <a:rPr lang="en-US" dirty="0"/>
              <a:t> </a:t>
            </a:r>
            <a:r>
              <a:rPr lang="en-US" dirty="0" err="1"/>
              <a:t>tæða</a:t>
            </a:r>
            <a:r>
              <a:rPr lang="en-US" dirty="0"/>
              <a:t> </a:t>
            </a:r>
            <a:r>
              <a:rPr lang="en-US" dirty="0" err="1"/>
              <a:t>uml</a:t>
            </a:r>
            <a:r>
              <a:rPr lang="en-US" dirty="0"/>
              <a:t>. 30.000 tons </a:t>
            </a:r>
            <a:r>
              <a:rPr lang="en-US" dirty="0" err="1"/>
              <a:t>tøð</a:t>
            </a:r>
            <a:endParaRPr lang="en-US" dirty="0"/>
          </a:p>
          <a:p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loyvda</a:t>
            </a:r>
            <a:r>
              <a:rPr lang="en-US" dirty="0"/>
              <a:t> </a:t>
            </a:r>
            <a:r>
              <a:rPr lang="en-US" dirty="0" err="1"/>
              <a:t>nøgd</a:t>
            </a:r>
            <a:r>
              <a:rPr lang="en-US" dirty="0"/>
              <a:t> at </a:t>
            </a:r>
            <a:r>
              <a:rPr lang="en-US" dirty="0" err="1"/>
              <a:t>tæða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60 tons / ha </a:t>
            </a:r>
          </a:p>
          <a:p>
            <a:r>
              <a:rPr lang="da-DK" dirty="0" err="1"/>
              <a:t>Framyvir</a:t>
            </a:r>
            <a:r>
              <a:rPr lang="da-DK" dirty="0"/>
              <a:t> </a:t>
            </a:r>
            <a:r>
              <a:rPr lang="da-DK" dirty="0" err="1"/>
              <a:t>skulu</a:t>
            </a:r>
            <a:r>
              <a:rPr lang="da-DK" dirty="0"/>
              <a:t> </a:t>
            </a:r>
            <a:r>
              <a:rPr lang="da-DK" dirty="0" err="1"/>
              <a:t>tæðast</a:t>
            </a:r>
            <a:r>
              <a:rPr lang="da-DK" dirty="0"/>
              <a:t> </a:t>
            </a:r>
            <a:r>
              <a:rPr lang="da-DK" dirty="0" err="1"/>
              <a:t>uml</a:t>
            </a:r>
            <a:r>
              <a:rPr lang="da-DK" dirty="0"/>
              <a:t>. 50.000 tons </a:t>
            </a:r>
            <a:r>
              <a:rPr lang="da-DK" dirty="0" err="1"/>
              <a:t>avgassaði</a:t>
            </a:r>
            <a:r>
              <a:rPr lang="da-DK" dirty="0"/>
              <a:t> </a:t>
            </a:r>
            <a:r>
              <a:rPr lang="da-DK" dirty="0" err="1"/>
              <a:t>tøð</a:t>
            </a:r>
            <a:endParaRPr lang="da-DK" dirty="0"/>
          </a:p>
          <a:p>
            <a:r>
              <a:rPr lang="da-DK" dirty="0"/>
              <a:t>Til </a:t>
            </a:r>
            <a:r>
              <a:rPr lang="da-DK" dirty="0" err="1"/>
              <a:t>tey</a:t>
            </a:r>
            <a:r>
              <a:rPr lang="da-DK" dirty="0"/>
              <a:t> </a:t>
            </a:r>
            <a:r>
              <a:rPr lang="da-DK" dirty="0" err="1"/>
              <a:t>eyka</a:t>
            </a:r>
            <a:r>
              <a:rPr lang="da-DK" dirty="0"/>
              <a:t> 20.000 </a:t>
            </a:r>
            <a:r>
              <a:rPr lang="da-DK" dirty="0" err="1"/>
              <a:t>tonsini</a:t>
            </a:r>
            <a:r>
              <a:rPr lang="da-DK" dirty="0"/>
              <a:t> skil </a:t>
            </a:r>
            <a:r>
              <a:rPr lang="da-DK" dirty="0" err="1"/>
              <a:t>finnast</a:t>
            </a:r>
            <a:r>
              <a:rPr lang="da-DK" dirty="0"/>
              <a:t> 333 ha at </a:t>
            </a:r>
            <a:r>
              <a:rPr lang="da-DK" dirty="0" err="1"/>
              <a:t>tæða</a:t>
            </a:r>
            <a:r>
              <a:rPr lang="da-DK" dirty="0"/>
              <a:t> á</a:t>
            </a:r>
          </a:p>
          <a:p>
            <a:r>
              <a:rPr lang="da-DK" dirty="0"/>
              <a:t>Í </a:t>
            </a:r>
            <a:r>
              <a:rPr lang="da-DK" dirty="0" err="1"/>
              <a:t>haga</a:t>
            </a:r>
            <a:r>
              <a:rPr lang="da-DK" dirty="0"/>
              <a:t> </a:t>
            </a:r>
            <a:r>
              <a:rPr lang="da-DK" dirty="0" err="1"/>
              <a:t>fram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landsvegi</a:t>
            </a:r>
            <a:r>
              <a:rPr lang="da-DK" dirty="0"/>
              <a:t> </a:t>
            </a:r>
            <a:r>
              <a:rPr lang="da-DK" dirty="0" err="1"/>
              <a:t>eru</a:t>
            </a:r>
            <a:r>
              <a:rPr lang="da-DK" dirty="0"/>
              <a:t> 1.305 ha</a:t>
            </a:r>
          </a:p>
          <a:p>
            <a:r>
              <a:rPr lang="da-DK" dirty="0"/>
              <a:t>990 ha av </a:t>
            </a:r>
            <a:r>
              <a:rPr lang="da-DK" dirty="0" err="1"/>
              <a:t>teimum</a:t>
            </a:r>
            <a:r>
              <a:rPr lang="da-DK" dirty="0"/>
              <a:t> í Streymoy og </a:t>
            </a:r>
            <a:r>
              <a:rPr lang="da-DK" dirty="0" err="1"/>
              <a:t>Eysturoy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93F3D5F-0FD2-439F-B737-E324031863FC}"/>
              </a:ext>
            </a:extLst>
          </p:cNvPr>
          <p:cNvSpPr txBox="1"/>
          <p:nvPr/>
        </p:nvSpPr>
        <p:spPr>
          <a:xfrm>
            <a:off x="6648450" y="1571092"/>
            <a:ext cx="3048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D8E0508-E455-4D68-B013-EC4198D26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29" y="1577546"/>
            <a:ext cx="6088471" cy="37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0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C2ED9-B9FF-4EC8-B309-54B43B88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Luktspjaðing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87B2B4-0811-46F1-A5AB-24A6FA59CA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OML – Operationel Meteorologisk Luftkvalitetsmodel.</a:t>
            </a:r>
          </a:p>
          <a:p>
            <a:r>
              <a:rPr lang="da-DK" dirty="0" err="1"/>
              <a:t>Viðmælt</a:t>
            </a:r>
            <a:r>
              <a:rPr lang="da-DK" dirty="0"/>
              <a:t> av Miljøstyrelsen í DK</a:t>
            </a:r>
          </a:p>
          <a:p>
            <a:r>
              <a:rPr lang="da-DK" dirty="0" err="1"/>
              <a:t>Hæddarkurvar</a:t>
            </a:r>
            <a:r>
              <a:rPr lang="da-DK" dirty="0"/>
              <a:t> av </a:t>
            </a:r>
            <a:r>
              <a:rPr lang="da-DK" dirty="0" err="1"/>
              <a:t>lendinum</a:t>
            </a:r>
            <a:r>
              <a:rPr lang="da-DK" dirty="0"/>
              <a:t> </a:t>
            </a:r>
          </a:p>
          <a:p>
            <a:r>
              <a:rPr lang="da-DK" dirty="0"/>
              <a:t>10 </a:t>
            </a:r>
            <a:r>
              <a:rPr lang="da-DK" dirty="0" err="1"/>
              <a:t>ára</a:t>
            </a:r>
            <a:r>
              <a:rPr lang="da-DK" dirty="0"/>
              <a:t> </a:t>
            </a:r>
            <a:r>
              <a:rPr lang="da-DK" dirty="0" err="1"/>
              <a:t>veðurdata</a:t>
            </a:r>
            <a:r>
              <a:rPr lang="da-DK" dirty="0"/>
              <a:t> </a:t>
            </a:r>
            <a:r>
              <a:rPr lang="da-DK" dirty="0" err="1"/>
              <a:t>frá</a:t>
            </a:r>
            <a:r>
              <a:rPr lang="da-DK" dirty="0"/>
              <a:t> Tórshavn</a:t>
            </a:r>
          </a:p>
          <a:p>
            <a:endParaRPr lang="da-DK" dirty="0"/>
          </a:p>
          <a:p>
            <a:r>
              <a:rPr lang="da-DK" dirty="0"/>
              <a:t>OML </a:t>
            </a:r>
            <a:r>
              <a:rPr lang="da-DK" dirty="0" err="1"/>
              <a:t>modelli</a:t>
            </a:r>
            <a:r>
              <a:rPr lang="da-DK" dirty="0"/>
              <a:t> </a:t>
            </a:r>
            <a:r>
              <a:rPr lang="da-DK" dirty="0" err="1"/>
              <a:t>útroknar</a:t>
            </a:r>
            <a:r>
              <a:rPr lang="da-DK" dirty="0"/>
              <a:t> 99% </a:t>
            </a:r>
            <a:r>
              <a:rPr lang="da-DK" dirty="0" err="1"/>
              <a:t>fraktilin</a:t>
            </a:r>
            <a:r>
              <a:rPr lang="da-DK" dirty="0"/>
              <a:t> av </a:t>
            </a:r>
            <a:r>
              <a:rPr lang="da-DK" dirty="0" err="1"/>
              <a:t>hægstu</a:t>
            </a:r>
            <a:r>
              <a:rPr lang="da-DK" dirty="0"/>
              <a:t> </a:t>
            </a:r>
            <a:r>
              <a:rPr lang="da-DK" dirty="0" err="1"/>
              <a:t>lugtvirkningunum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Øll</a:t>
            </a:r>
            <a:r>
              <a:rPr lang="da-DK" dirty="0"/>
              <a:t> </a:t>
            </a:r>
            <a:r>
              <a:rPr lang="da-DK" dirty="0" err="1"/>
              <a:t>parametur</a:t>
            </a:r>
            <a:r>
              <a:rPr lang="da-DK" dirty="0"/>
              <a:t> </a:t>
            </a:r>
            <a:r>
              <a:rPr lang="da-DK" dirty="0" err="1"/>
              <a:t>eru</a:t>
            </a:r>
            <a:r>
              <a:rPr lang="da-DK" dirty="0"/>
              <a:t> konservativ</a:t>
            </a:r>
          </a:p>
        </p:txBody>
      </p:sp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E1EEC09E-4005-4995-B5F3-50108A9E4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84417"/>
            <a:ext cx="3886200" cy="383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27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E0F870C-D515-4BC8-968A-D62D9B10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879"/>
            <a:ext cx="9144000" cy="62476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CC9453-7EC6-4BFB-A319-2169846F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LUKT </a:t>
            </a:r>
            <a:r>
              <a:rPr lang="da-DK" dirty="0" err="1">
                <a:solidFill>
                  <a:schemeClr val="bg1"/>
                </a:solidFill>
              </a:rPr>
              <a:t>spjaðing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Pladsholder til indhold 6">
            <a:extLst>
              <a:ext uri="{FF2B5EF4-FFF2-40B4-BE49-F238E27FC236}">
                <a16:creationId xmlns:a16="http://schemas.microsoft.com/office/drawing/2014/main" id="{819DBCE8-E817-4CEB-84B1-40A5D4CD6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DBBC43D-9A5F-4100-B109-676A4E993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2974" y="602879"/>
            <a:ext cx="152045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da-DK" altLang="da-DK" sz="1200" b="0" u="none" strike="noStrike" cap="none" normalizeH="0" baseline="0" dirty="0" err="1" bmk="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yndin</a:t>
            </a:r>
            <a:r>
              <a:rPr kumimoji="0" lang="da-DK" altLang="da-DK" sz="1200" b="0" u="none" strike="noStrike" cap="none" normalizeH="0" baseline="0" dirty="0" bmk="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vísir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luktspjaðing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og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luktstøðið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í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til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framtíðar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bústaðarøkið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millum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Hoyvíkshaga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Suður</a:t>
            </a:r>
            <a:r>
              <a:rPr kumimoji="0" lang="da-DK" altLang="da-DK" sz="1200" b="0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og </a:t>
            </a:r>
            <a:r>
              <a:rPr kumimoji="0" lang="da-DK" altLang="da-DK" sz="1200" b="0" u="none" strike="noStrike" cap="none" normalizeH="0" baseline="0" dirty="0" err="1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Skarðshjalla</a:t>
            </a:r>
            <a:endParaRPr kumimoji="0" lang="da-DK" altLang="da-DK" sz="1200" b="0" u="none" strike="noStrike" cap="none" normalizeH="0" baseline="0" dirty="0">
              <a:ln>
                <a:noFill/>
              </a:ln>
              <a:solidFill>
                <a:srgbClr val="44546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2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donskum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vegleiðingum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lugt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verður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mælt til at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halda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niðanfyri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1,9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/m³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við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ídaðarøki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1,0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OUe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/m³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við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12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bústaðir</a:t>
            </a:r>
            <a:r>
              <a:rPr lang="da-DK" altLang="da-DK" sz="1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da-DK" altLang="da-DK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437359A-6D12-4C65-AC5E-DA1F8CD579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88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F8BA3-C9F0-4BA5-B0A7-855B682F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 err="1">
                <a:solidFill>
                  <a:srgbClr val="002C51"/>
                </a:solidFill>
              </a:rPr>
              <a:t>Biogass</a:t>
            </a:r>
            <a:r>
              <a:rPr lang="da-DK" dirty="0">
                <a:solidFill>
                  <a:srgbClr val="002C51"/>
                </a:solidFill>
              </a:rPr>
              <a:t> </a:t>
            </a:r>
            <a:r>
              <a:rPr lang="da-DK" b="0" dirty="0"/>
              <a:t>LUKTUR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5C343D-F5BD-4FF5-98FE-D9775B74D7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sz="1400" dirty="0" err="1"/>
              <a:t>Avgassaði</a:t>
            </a:r>
            <a:r>
              <a:rPr lang="da-DK" sz="1400" dirty="0"/>
              <a:t> </a:t>
            </a:r>
            <a:r>
              <a:rPr lang="da-DK" sz="1400" dirty="0" err="1"/>
              <a:t>tøð</a:t>
            </a:r>
            <a:r>
              <a:rPr lang="da-DK" sz="1400" dirty="0"/>
              <a:t> </a:t>
            </a:r>
            <a:r>
              <a:rPr lang="da-DK" sz="1400" dirty="0" err="1"/>
              <a:t>lugta</a:t>
            </a:r>
            <a:r>
              <a:rPr lang="da-DK" sz="1400" dirty="0"/>
              <a:t> </a:t>
            </a:r>
            <a:r>
              <a:rPr lang="da-DK" sz="1400" dirty="0" err="1"/>
              <a:t>munandi</a:t>
            </a:r>
            <a:r>
              <a:rPr lang="da-DK" sz="1400" dirty="0"/>
              <a:t> </a:t>
            </a:r>
            <a:r>
              <a:rPr lang="da-DK" sz="1400" dirty="0" err="1"/>
              <a:t>minni</a:t>
            </a:r>
            <a:endParaRPr lang="da-DK" sz="1400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D0374C1-39F8-44E1-ACBB-C2F98165CE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587C475-634A-4CCC-9127-7305F018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" y="2272473"/>
            <a:ext cx="9140271" cy="44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FD71E-67CC-404F-88B2-8B39799B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Hví</a:t>
            </a:r>
            <a:r>
              <a:rPr lang="da-DK" dirty="0"/>
              <a:t> </a:t>
            </a:r>
            <a:r>
              <a:rPr lang="da-DK" dirty="0" err="1"/>
              <a:t>Biogass</a:t>
            </a:r>
            <a:r>
              <a:rPr lang="da-DK" dirty="0"/>
              <a:t> í </a:t>
            </a:r>
            <a:r>
              <a:rPr lang="da-DK" dirty="0" err="1"/>
              <a:t>Føroyum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F23C1206-707D-4369-B100-49554067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Orkuframleiðsluna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Landbúnaðin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Alivinnuna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 – </a:t>
            </a:r>
            <a:r>
              <a:rPr lang="en-US" dirty="0" err="1"/>
              <a:t>Fyri</a:t>
            </a:r>
            <a:r>
              <a:rPr lang="en-US" dirty="0"/>
              <a:t> </a:t>
            </a:r>
            <a:r>
              <a:rPr lang="en-US" dirty="0" err="1"/>
              <a:t>Føroya</a:t>
            </a:r>
            <a:r>
              <a:rPr lang="en-US" dirty="0"/>
              <a:t> </a:t>
            </a:r>
            <a:r>
              <a:rPr lang="en-US" dirty="0" err="1"/>
              <a:t>Fólk</a:t>
            </a:r>
            <a:endParaRPr lang="en-US" dirty="0"/>
          </a:p>
          <a:p>
            <a:endParaRPr lang="da-DK" dirty="0"/>
          </a:p>
        </p:txBody>
      </p:sp>
      <p:sp>
        <p:nvSpPr>
          <p:cNvPr id="6" name="Pladsholder til indhold 3">
            <a:extLst>
              <a:ext uri="{FF2B5EF4-FFF2-40B4-BE49-F238E27FC236}">
                <a16:creationId xmlns:a16="http://schemas.microsoft.com/office/drawing/2014/main" id="{EFF87C78-F5B5-4219-BF8A-A2D9D8136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/>
          <a:p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</a:t>
            </a:r>
            <a:r>
              <a:rPr lang="da-DK" dirty="0" err="1"/>
              <a:t>grønan</a:t>
            </a:r>
            <a:r>
              <a:rPr lang="da-DK" dirty="0"/>
              <a:t> og </a:t>
            </a:r>
            <a:r>
              <a:rPr lang="da-DK" dirty="0" err="1"/>
              <a:t>burðardyggan</a:t>
            </a:r>
            <a:r>
              <a:rPr lang="da-DK" dirty="0"/>
              <a:t> </a:t>
            </a:r>
            <a:r>
              <a:rPr lang="da-DK" dirty="0" err="1"/>
              <a:t>streym</a:t>
            </a:r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</a:t>
            </a:r>
            <a:r>
              <a:rPr lang="da-DK" dirty="0" err="1"/>
              <a:t>grønan</a:t>
            </a:r>
            <a:r>
              <a:rPr lang="da-DK" dirty="0"/>
              <a:t> og </a:t>
            </a:r>
            <a:r>
              <a:rPr lang="da-DK" dirty="0" err="1"/>
              <a:t>burðardyggan</a:t>
            </a:r>
            <a:r>
              <a:rPr lang="da-DK" dirty="0"/>
              <a:t> </a:t>
            </a:r>
            <a:r>
              <a:rPr lang="da-DK" dirty="0" err="1"/>
              <a:t>hita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Framleiða</a:t>
            </a:r>
            <a:r>
              <a:rPr lang="da-DK" dirty="0"/>
              <a:t> ”grøn” og </a:t>
            </a:r>
            <a:r>
              <a:rPr lang="da-DK" dirty="0" err="1"/>
              <a:t>burðardygg</a:t>
            </a:r>
            <a:r>
              <a:rPr lang="da-DK" dirty="0"/>
              <a:t> </a:t>
            </a:r>
            <a:r>
              <a:rPr lang="da-DK" dirty="0" err="1"/>
              <a:t>tøð</a:t>
            </a:r>
            <a:endParaRPr lang="da-DK" dirty="0"/>
          </a:p>
          <a:p>
            <a:r>
              <a:rPr lang="da-DK" dirty="0"/>
              <a:t>Minka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lugtin</a:t>
            </a:r>
            <a:r>
              <a:rPr lang="da-DK" dirty="0"/>
              <a:t> </a:t>
            </a:r>
            <a:r>
              <a:rPr lang="da-DK" dirty="0" err="1"/>
              <a:t>tá</a:t>
            </a:r>
            <a:r>
              <a:rPr lang="da-DK" dirty="0"/>
              <a:t> </a:t>
            </a:r>
            <a:r>
              <a:rPr lang="da-DK" dirty="0" err="1"/>
              <a:t>ið</a:t>
            </a:r>
            <a:r>
              <a:rPr lang="da-DK" dirty="0"/>
              <a:t> </a:t>
            </a:r>
            <a:r>
              <a:rPr lang="da-DK" dirty="0" err="1"/>
              <a:t>tæða</a:t>
            </a:r>
            <a:r>
              <a:rPr lang="da-DK" dirty="0"/>
              <a:t> </a:t>
            </a:r>
            <a:r>
              <a:rPr lang="da-DK" dirty="0" err="1"/>
              <a:t>verður</a:t>
            </a:r>
            <a:endParaRPr lang="da-DK" dirty="0"/>
          </a:p>
          <a:p>
            <a:r>
              <a:rPr lang="da-DK" dirty="0" err="1"/>
              <a:t>Varðveita</a:t>
            </a:r>
            <a:r>
              <a:rPr lang="da-DK" dirty="0"/>
              <a:t> </a:t>
            </a:r>
            <a:r>
              <a:rPr lang="da-DK" dirty="0" err="1"/>
              <a:t>føðsluevnini</a:t>
            </a:r>
            <a:r>
              <a:rPr lang="da-DK" dirty="0"/>
              <a:t> í </a:t>
            </a:r>
            <a:r>
              <a:rPr lang="da-DK" dirty="0" err="1"/>
              <a:t>Føroyum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Alivinnan</a:t>
            </a:r>
            <a:r>
              <a:rPr lang="da-DK" dirty="0"/>
              <a:t> </a:t>
            </a:r>
            <a:r>
              <a:rPr lang="da-DK" dirty="0" err="1"/>
              <a:t>minkar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</a:t>
            </a:r>
            <a:r>
              <a:rPr lang="da-DK" dirty="0" err="1"/>
              <a:t>útlát</a:t>
            </a:r>
            <a:r>
              <a:rPr lang="da-DK" dirty="0"/>
              <a:t> av </a:t>
            </a:r>
            <a:r>
              <a:rPr lang="da-DK" dirty="0" err="1"/>
              <a:t>skarni</a:t>
            </a:r>
            <a:r>
              <a:rPr lang="da-DK" dirty="0"/>
              <a:t> á </a:t>
            </a:r>
            <a:r>
              <a:rPr lang="da-DK" dirty="0" err="1"/>
              <a:t>sjógv</a:t>
            </a:r>
            <a:endParaRPr lang="da-DK" dirty="0"/>
          </a:p>
          <a:p>
            <a:r>
              <a:rPr lang="da-DK" dirty="0"/>
              <a:t>Betri image</a:t>
            </a:r>
          </a:p>
          <a:p>
            <a:endParaRPr lang="da-DK" dirty="0"/>
          </a:p>
          <a:p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arbeiðspláss</a:t>
            </a:r>
            <a:endParaRPr lang="da-DK" dirty="0"/>
          </a:p>
          <a:p>
            <a:r>
              <a:rPr lang="da-DK" dirty="0" err="1"/>
              <a:t>Burðardygt</a:t>
            </a:r>
            <a:r>
              <a:rPr lang="da-DK" dirty="0"/>
              <a:t> </a:t>
            </a:r>
            <a:r>
              <a:rPr lang="da-DK" dirty="0" err="1"/>
              <a:t>samfelag</a:t>
            </a:r>
            <a:endParaRPr lang="da-DK" dirty="0"/>
          </a:p>
          <a:p>
            <a:r>
              <a:rPr lang="da-DK" dirty="0" err="1"/>
              <a:t>Sjálvbjargni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7781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C62FF-9083-4465-8B46-DF4F99B5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HvAT</a:t>
            </a:r>
            <a:r>
              <a:rPr lang="da-DK" dirty="0"/>
              <a:t> ER EITT BIOGASS </a:t>
            </a:r>
            <a:r>
              <a:rPr lang="da-DK" dirty="0" err="1"/>
              <a:t>Verk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5D94B0B-3ED4-44D6-B65D-D41620B69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0633" y="2226471"/>
            <a:ext cx="6322741" cy="326350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16CDAD1-BA70-4BE1-8771-CFD2EC85683C}"/>
              </a:ext>
            </a:extLst>
          </p:cNvPr>
          <p:cNvSpPr txBox="1"/>
          <p:nvPr/>
        </p:nvSpPr>
        <p:spPr>
          <a:xfrm>
            <a:off x="325276" y="3151585"/>
            <a:ext cx="103522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o-FO" sz="1350" dirty="0"/>
              <a:t>30.000 tons</a:t>
            </a:r>
            <a:endParaRPr lang="da-DK" sz="135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3B4DFD2-D7B6-4994-B8AB-22BF6343743A}"/>
              </a:ext>
            </a:extLst>
          </p:cNvPr>
          <p:cNvSpPr txBox="1"/>
          <p:nvPr/>
        </p:nvSpPr>
        <p:spPr>
          <a:xfrm>
            <a:off x="325276" y="3558971"/>
            <a:ext cx="103522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o-FO" sz="1350" dirty="0"/>
              <a:t>8.000 tons</a:t>
            </a:r>
            <a:endParaRPr lang="da-DK" sz="135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1204715-25D2-417E-A3F5-5084247E6611}"/>
              </a:ext>
            </a:extLst>
          </p:cNvPr>
          <p:cNvSpPr txBox="1"/>
          <p:nvPr/>
        </p:nvSpPr>
        <p:spPr>
          <a:xfrm>
            <a:off x="325276" y="3978049"/>
            <a:ext cx="103522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o-FO" sz="1350" dirty="0"/>
              <a:t>12.000 tons</a:t>
            </a:r>
            <a:endParaRPr lang="da-DK" sz="135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F382958-E9CE-4D4B-B018-3380A7DDEF07}"/>
              </a:ext>
            </a:extLst>
          </p:cNvPr>
          <p:cNvSpPr txBox="1"/>
          <p:nvPr/>
        </p:nvSpPr>
        <p:spPr>
          <a:xfrm>
            <a:off x="7532939" y="3131024"/>
            <a:ext cx="128578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o-FO" sz="1350" dirty="0"/>
              <a:t>9,3 GWt el</a:t>
            </a:r>
            <a:endParaRPr lang="da-DK" sz="135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C227A37-C264-4E31-A88E-0DECFF2A7171}"/>
              </a:ext>
            </a:extLst>
          </p:cNvPr>
          <p:cNvSpPr txBox="1"/>
          <p:nvPr/>
        </p:nvSpPr>
        <p:spPr>
          <a:xfrm>
            <a:off x="7520401" y="3561580"/>
            <a:ext cx="128578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o-FO" sz="1350" dirty="0"/>
              <a:t>9,3 GWt hiti</a:t>
            </a:r>
            <a:endParaRPr lang="da-DK" sz="135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4DF9979-3D83-4F7F-BB20-C0939F0D95BB}"/>
              </a:ext>
            </a:extLst>
          </p:cNvPr>
          <p:cNvSpPr txBox="1"/>
          <p:nvPr/>
        </p:nvSpPr>
        <p:spPr>
          <a:xfrm>
            <a:off x="7480132" y="5005226"/>
            <a:ext cx="103522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o-FO" sz="1350" dirty="0"/>
              <a:t>50.000 tons tøð</a:t>
            </a:r>
            <a:endParaRPr lang="da-DK" sz="135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B84869C-CA3B-4EA2-B87F-3EADE087D19D}"/>
              </a:ext>
            </a:extLst>
          </p:cNvPr>
          <p:cNvSpPr/>
          <p:nvPr/>
        </p:nvSpPr>
        <p:spPr>
          <a:xfrm>
            <a:off x="628647" y="5513057"/>
            <a:ext cx="52889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a-DK" sz="1100" dirty="0" err="1"/>
              <a:t>Bakteriur</a:t>
            </a:r>
            <a:endParaRPr lang="da-DK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a-DK" sz="1100" dirty="0" err="1"/>
              <a:t>Iltfrítt</a:t>
            </a:r>
            <a:r>
              <a:rPr lang="da-DK" sz="1100" dirty="0"/>
              <a:t> </a:t>
            </a:r>
            <a:r>
              <a:rPr lang="da-DK" sz="1100" dirty="0" err="1"/>
              <a:t>umhvørvi</a:t>
            </a:r>
            <a:endParaRPr lang="da-DK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a-DK" sz="1100" dirty="0" err="1"/>
              <a:t>Støðugur</a:t>
            </a:r>
            <a:r>
              <a:rPr lang="da-DK" sz="1100" dirty="0"/>
              <a:t> </a:t>
            </a:r>
            <a:r>
              <a:rPr lang="da-DK" sz="1100" dirty="0" err="1"/>
              <a:t>hiti</a:t>
            </a:r>
            <a:endParaRPr lang="da-DK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a-DK" sz="1100" dirty="0" err="1"/>
              <a:t>Støðugt</a:t>
            </a:r>
            <a:r>
              <a:rPr lang="da-DK" sz="1100" dirty="0"/>
              <a:t> </a:t>
            </a:r>
            <a:r>
              <a:rPr lang="da-DK" sz="1100" dirty="0" err="1"/>
              <a:t>tilførd</a:t>
            </a:r>
            <a:r>
              <a:rPr lang="da-DK" sz="1100" dirty="0"/>
              <a:t> </a:t>
            </a:r>
            <a:r>
              <a:rPr lang="da-DK" sz="1100" dirty="0" err="1"/>
              <a:t>rávøra</a:t>
            </a:r>
            <a:r>
              <a:rPr lang="da-DK" sz="1100" dirty="0"/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78052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9EF6598-6355-4946-BE59-F2484CFC11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4" y="839743"/>
            <a:ext cx="7732662" cy="607396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0B48AF-8192-4931-AFBE-B20E4064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Biogass-verkið</a:t>
            </a:r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BCB2D034-2C73-45CD-9ACB-90529BC234D5}"/>
              </a:ext>
            </a:extLst>
          </p:cNvPr>
          <p:cNvSpPr txBox="1"/>
          <p:nvPr/>
        </p:nvSpPr>
        <p:spPr>
          <a:xfrm>
            <a:off x="1715066" y="2330030"/>
            <a:ext cx="104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Lugtfiltur</a:t>
            </a:r>
            <a:endParaRPr lang="da-DK" dirty="0"/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22DFA90-A7BE-4DB5-B8F0-72BE7A9FD1CB}"/>
              </a:ext>
            </a:extLst>
          </p:cNvPr>
          <p:cNvSpPr txBox="1"/>
          <p:nvPr/>
        </p:nvSpPr>
        <p:spPr>
          <a:xfrm>
            <a:off x="6565346" y="4609622"/>
            <a:ext cx="9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Motorur</a:t>
            </a:r>
            <a:endParaRPr lang="da-DK" dirty="0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1F70306C-5378-4E93-8697-0E80492BE041}"/>
              </a:ext>
            </a:extLst>
          </p:cNvPr>
          <p:cNvSpPr txBox="1"/>
          <p:nvPr/>
        </p:nvSpPr>
        <p:spPr>
          <a:xfrm>
            <a:off x="514350" y="5942564"/>
            <a:ext cx="112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Skrivstova</a:t>
            </a:r>
            <a:endParaRPr lang="da-DK" dirty="0"/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CF00FF0B-488F-421F-8B22-C051DF1A2504}"/>
              </a:ext>
            </a:extLst>
          </p:cNvPr>
          <p:cNvSpPr txBox="1"/>
          <p:nvPr/>
        </p:nvSpPr>
        <p:spPr>
          <a:xfrm>
            <a:off x="7752438" y="2378521"/>
            <a:ext cx="70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Fakkil</a:t>
            </a:r>
            <a:endParaRPr lang="da-DK" dirty="0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E175709A-EDB7-4651-8E15-734026AB38DD}"/>
              </a:ext>
            </a:extLst>
          </p:cNvPr>
          <p:cNvSpPr txBox="1"/>
          <p:nvPr/>
        </p:nvSpPr>
        <p:spPr>
          <a:xfrm>
            <a:off x="6572250" y="1020422"/>
            <a:ext cx="10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Reaktor 1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B84B8A50-8CF2-49F7-ABF1-3F4450D2C405}"/>
              </a:ext>
            </a:extLst>
          </p:cNvPr>
          <p:cNvSpPr txBox="1"/>
          <p:nvPr/>
        </p:nvSpPr>
        <p:spPr>
          <a:xfrm>
            <a:off x="6922077" y="1846544"/>
            <a:ext cx="108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Reaktor 2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521E2FA4-F159-4781-A271-3906DF8F6DF5}"/>
              </a:ext>
            </a:extLst>
          </p:cNvPr>
          <p:cNvSpPr txBox="1"/>
          <p:nvPr/>
        </p:nvSpPr>
        <p:spPr>
          <a:xfrm>
            <a:off x="2571750" y="1996048"/>
            <a:ext cx="152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Goymslutangi</a:t>
            </a:r>
            <a:endParaRPr lang="da-DK" dirty="0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7F5B34B5-3580-462D-890C-F4A96353288A}"/>
              </a:ext>
            </a:extLst>
          </p:cNvPr>
          <p:cNvSpPr txBox="1"/>
          <p:nvPr/>
        </p:nvSpPr>
        <p:spPr>
          <a:xfrm>
            <a:off x="106453" y="3236285"/>
            <a:ext cx="212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Av- og á </a:t>
            </a:r>
            <a:r>
              <a:rPr lang="da-DK" dirty="0" err="1"/>
              <a:t>skipanarhøll</a:t>
            </a:r>
            <a:endParaRPr lang="da-DK" dirty="0"/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F6586E8-CAE8-4016-BE21-AB880982937B}"/>
              </a:ext>
            </a:extLst>
          </p:cNvPr>
          <p:cNvSpPr txBox="1"/>
          <p:nvPr/>
        </p:nvSpPr>
        <p:spPr>
          <a:xfrm>
            <a:off x="3903644" y="5963483"/>
            <a:ext cx="16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Avskipanartangi</a:t>
            </a:r>
            <a:endParaRPr lang="da-DK" dirty="0"/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4308FD40-2A4A-4EEA-875D-61F9A334A151}"/>
              </a:ext>
            </a:extLst>
          </p:cNvPr>
          <p:cNvSpPr txBox="1"/>
          <p:nvPr/>
        </p:nvSpPr>
        <p:spPr>
          <a:xfrm>
            <a:off x="7500838" y="3889313"/>
            <a:ext cx="162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Biogassreinsan</a:t>
            </a:r>
            <a:r>
              <a:rPr lang="da-DK" dirty="0"/>
              <a:t> 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867AD4A-3B26-41D8-AB76-C6CECDB1B44B}"/>
              </a:ext>
            </a:extLst>
          </p:cNvPr>
          <p:cNvSpPr txBox="1"/>
          <p:nvPr/>
        </p:nvSpPr>
        <p:spPr>
          <a:xfrm>
            <a:off x="3436210" y="1461192"/>
            <a:ext cx="137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Súrløðutangi</a:t>
            </a:r>
            <a:endParaRPr lang="da-DK" dirty="0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0B0BF491-405A-4843-AB90-5AA3E93778A7}"/>
              </a:ext>
            </a:extLst>
          </p:cNvPr>
          <p:cNvSpPr txBox="1"/>
          <p:nvPr/>
        </p:nvSpPr>
        <p:spPr>
          <a:xfrm>
            <a:off x="4990657" y="5459218"/>
            <a:ext cx="23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Pumpur</a:t>
            </a:r>
            <a:r>
              <a:rPr lang="da-DK" dirty="0"/>
              <a:t>, </a:t>
            </a:r>
            <a:r>
              <a:rPr lang="da-DK" dirty="0" err="1"/>
              <a:t>hitavekslarar</a:t>
            </a:r>
            <a:r>
              <a:rPr lang="da-DK" dirty="0"/>
              <a:t> 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9665C94F-C648-417B-8B07-E124EF7ED97B}"/>
              </a:ext>
            </a:extLst>
          </p:cNvPr>
          <p:cNvSpPr txBox="1"/>
          <p:nvPr/>
        </p:nvSpPr>
        <p:spPr>
          <a:xfrm>
            <a:off x="5564939" y="5018773"/>
            <a:ext cx="22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Tangar</a:t>
            </a:r>
            <a:r>
              <a:rPr lang="da-DK" dirty="0"/>
              <a:t> til </a:t>
            </a:r>
            <a:r>
              <a:rPr lang="da-DK" dirty="0" err="1"/>
              <a:t>hitaviðgerð</a:t>
            </a:r>
            <a:r>
              <a:rPr lang="da-DK" dirty="0"/>
              <a:t> 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F369DE9-98B9-4064-8814-49330C1DB85C}"/>
              </a:ext>
            </a:extLst>
          </p:cNvPr>
          <p:cNvSpPr txBox="1"/>
          <p:nvPr/>
        </p:nvSpPr>
        <p:spPr>
          <a:xfrm>
            <a:off x="6950483" y="4267414"/>
            <a:ext cx="170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Biogass</a:t>
            </a:r>
            <a:r>
              <a:rPr lang="da-DK" dirty="0"/>
              <a:t> </a:t>
            </a:r>
            <a:r>
              <a:rPr lang="da-DK" dirty="0" err="1"/>
              <a:t>goymsla</a:t>
            </a:r>
            <a:endParaRPr lang="da-DK" dirty="0"/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83DDB98F-6379-4F56-BE1B-5529F13B0F41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6244936" y="1205088"/>
            <a:ext cx="327314" cy="6260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3C23AB2A-C5DB-4495-ABCA-65ECAA7D7844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6373957" y="2031210"/>
            <a:ext cx="548120" cy="24613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FA912911-51DC-4C5B-A0A8-18B8A01F0684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950483" y="2563187"/>
            <a:ext cx="801955" cy="19343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61B27026-1CD2-4890-9FFB-AAA53DB514D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1639338" y="5807631"/>
            <a:ext cx="158289" cy="3195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5532F7A8-F8D9-42B0-B3D0-E8E2E92AF45F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125855" y="4067863"/>
            <a:ext cx="616256" cy="18956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FCD61462-7CD4-486E-A2EB-B6C98D8B17BB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668579" y="3537970"/>
            <a:ext cx="322078" cy="210591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684FA2A5-8C96-4933-AC5E-3D445182B7D4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5022569" y="3289879"/>
            <a:ext cx="542370" cy="19135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Lige forbindelse 42">
            <a:extLst>
              <a:ext uri="{FF2B5EF4-FFF2-40B4-BE49-F238E27FC236}">
                <a16:creationId xmlns:a16="http://schemas.microsoft.com/office/drawing/2014/main" id="{C754BFED-B61C-413B-A6CA-22441984877E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5488634" y="4022854"/>
            <a:ext cx="1076712" cy="77143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Lige forbindelse 43">
            <a:extLst>
              <a:ext uri="{FF2B5EF4-FFF2-40B4-BE49-F238E27FC236}">
                <a16:creationId xmlns:a16="http://schemas.microsoft.com/office/drawing/2014/main" id="{C597D1CE-4025-4FA3-83E3-04E495F19EBA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673436" y="3289878"/>
            <a:ext cx="1277047" cy="11622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0A575EE9-096D-40E8-AD8A-D78497339B25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6161809" y="3253291"/>
            <a:ext cx="1339029" cy="8206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5F3490CB-E184-4FEE-BE28-0632814CE70B}"/>
              </a:ext>
            </a:extLst>
          </p:cNvPr>
          <p:cNvCxnSpPr>
            <a:cxnSpLocks/>
            <a:endCxn id="30" idx="2"/>
          </p:cNvCxnSpPr>
          <p:nvPr/>
        </p:nvCxnSpPr>
        <p:spPr>
          <a:xfrm flipH="1" flipV="1">
            <a:off x="3334523" y="2365380"/>
            <a:ext cx="475456" cy="47826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C661D98F-08E2-498E-90CC-15239FDA883B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236075" y="2699362"/>
            <a:ext cx="840487" cy="59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6419BE98-33C0-48A2-BC35-6A9DE0E92E8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171264" y="3605617"/>
            <a:ext cx="1255929" cy="44413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Lige forbindelse 59">
            <a:extLst>
              <a:ext uri="{FF2B5EF4-FFF2-40B4-BE49-F238E27FC236}">
                <a16:creationId xmlns:a16="http://schemas.microsoft.com/office/drawing/2014/main" id="{9336BEA7-581F-4469-8166-D1AB8922191B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4125854" y="1830524"/>
            <a:ext cx="654830" cy="32375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kstfelt 63">
            <a:extLst>
              <a:ext uri="{FF2B5EF4-FFF2-40B4-BE49-F238E27FC236}">
                <a16:creationId xmlns:a16="http://schemas.microsoft.com/office/drawing/2014/main" id="{9CBA3736-1A85-4677-80A0-4462432EA53C}"/>
              </a:ext>
            </a:extLst>
          </p:cNvPr>
          <p:cNvSpPr txBox="1"/>
          <p:nvPr/>
        </p:nvSpPr>
        <p:spPr>
          <a:xfrm>
            <a:off x="381069" y="2708815"/>
            <a:ext cx="146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Móttøkutangi</a:t>
            </a:r>
            <a:endParaRPr lang="da-DK" dirty="0"/>
          </a:p>
        </p:txBody>
      </p:sp>
      <p:cxnSp>
        <p:nvCxnSpPr>
          <p:cNvPr id="65" name="Lige forbindelse 64">
            <a:extLst>
              <a:ext uri="{FF2B5EF4-FFF2-40B4-BE49-F238E27FC236}">
                <a16:creationId xmlns:a16="http://schemas.microsoft.com/office/drawing/2014/main" id="{463C3304-D308-484D-BF78-4E458EB1F30E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1846470" y="2893481"/>
            <a:ext cx="792932" cy="72158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959BC-F132-4223-87EF-E43C11E9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Staðseting</a:t>
            </a:r>
            <a:r>
              <a:rPr lang="da-DK" dirty="0"/>
              <a:t> - </a:t>
            </a:r>
            <a:r>
              <a:rPr lang="da-DK" dirty="0" err="1"/>
              <a:t>Skarðshjalli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E2257FE-B7B7-4F69-9A80-54B3A2B4E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4667250"/>
            <a:ext cx="7886700" cy="1509712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1F6C6B7-9E44-4C16-9A2C-19C9FB01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933575"/>
            <a:ext cx="7762875" cy="299085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63427391-71BC-40E5-8531-B91914BCD059}"/>
              </a:ext>
            </a:extLst>
          </p:cNvPr>
          <p:cNvSpPr/>
          <p:nvPr/>
        </p:nvSpPr>
        <p:spPr>
          <a:xfrm>
            <a:off x="1075892" y="3537967"/>
            <a:ext cx="1238250" cy="51435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8E52C8A-A886-4A04-805C-F1D3462D7563}"/>
              </a:ext>
            </a:extLst>
          </p:cNvPr>
          <p:cNvSpPr txBox="1"/>
          <p:nvPr/>
        </p:nvSpPr>
        <p:spPr>
          <a:xfrm>
            <a:off x="6286500" y="5354692"/>
            <a:ext cx="137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rgbClr val="FF0000"/>
                </a:solidFill>
              </a:rPr>
              <a:t>Brennistøðin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A00073F-9B81-4217-A981-C185614A1B79}"/>
              </a:ext>
            </a:extLst>
          </p:cNvPr>
          <p:cNvSpPr txBox="1"/>
          <p:nvPr/>
        </p:nvSpPr>
        <p:spPr>
          <a:xfrm>
            <a:off x="1075892" y="5366027"/>
            <a:ext cx="14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rgbClr val="00B050"/>
                </a:solidFill>
              </a:rPr>
              <a:t>Biogassverkið</a:t>
            </a:r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17A5D7-BC01-4939-B5B9-3DF212C5C62D}"/>
              </a:ext>
            </a:extLst>
          </p:cNvPr>
          <p:cNvSpPr/>
          <p:nvPr/>
        </p:nvSpPr>
        <p:spPr>
          <a:xfrm rot="905840">
            <a:off x="6417733" y="3650218"/>
            <a:ext cx="927860" cy="492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25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E3DEFB3-4243-4E3A-9931-1B3F90C9BB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6" y="4492248"/>
            <a:ext cx="6221557" cy="236872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20C514-A0BB-4BDB-B4B5-A42FBE36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 err="1"/>
              <a:t>Køstar</a:t>
            </a:r>
            <a:r>
              <a:rPr lang="da-DK" dirty="0"/>
              <a:t> og </a:t>
            </a:r>
            <a:r>
              <a:rPr lang="da-DK" dirty="0" err="1"/>
              <a:t>tangar</a:t>
            </a:r>
            <a:r>
              <a:rPr lang="da-DK" dirty="0"/>
              <a:t> </a:t>
            </a:r>
            <a:r>
              <a:rPr lang="da-DK" dirty="0" err="1"/>
              <a:t>hjá</a:t>
            </a:r>
            <a:r>
              <a:rPr lang="da-DK" dirty="0"/>
              <a:t> </a:t>
            </a:r>
            <a:r>
              <a:rPr lang="da-DK" dirty="0" err="1"/>
              <a:t>bøndrum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D709E5-D559-476A-AFF6-C1838E72A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484417" cy="4351338"/>
          </a:xfrm>
        </p:spPr>
        <p:txBody>
          <a:bodyPr/>
          <a:lstStyle/>
          <a:p>
            <a:r>
              <a:rPr lang="da-DK" dirty="0" err="1"/>
              <a:t>Tøðini</a:t>
            </a:r>
            <a:r>
              <a:rPr lang="da-DK" dirty="0"/>
              <a:t> </a:t>
            </a:r>
            <a:r>
              <a:rPr lang="da-DK" dirty="0" err="1"/>
              <a:t>skulu</a:t>
            </a:r>
            <a:r>
              <a:rPr lang="da-DK" dirty="0"/>
              <a:t> </a:t>
            </a:r>
            <a:r>
              <a:rPr lang="da-DK" dirty="0" err="1"/>
              <a:t>verða</a:t>
            </a:r>
            <a:r>
              <a:rPr lang="da-DK" dirty="0"/>
              <a:t> so ”</a:t>
            </a:r>
            <a:r>
              <a:rPr lang="da-DK" dirty="0" err="1"/>
              <a:t>fesk</a:t>
            </a:r>
            <a:r>
              <a:rPr lang="da-DK" dirty="0"/>
              <a:t>” og </a:t>
            </a:r>
            <a:r>
              <a:rPr lang="da-DK" dirty="0" err="1"/>
              <a:t>turr</a:t>
            </a:r>
            <a:r>
              <a:rPr lang="da-DK" dirty="0"/>
              <a:t> sum møguligt</a:t>
            </a:r>
          </a:p>
          <a:p>
            <a:endParaRPr lang="da-DK" dirty="0"/>
          </a:p>
          <a:p>
            <a:r>
              <a:rPr lang="da-DK" dirty="0" err="1"/>
              <a:t>Køst</a:t>
            </a:r>
            <a:r>
              <a:rPr lang="da-DK" dirty="0"/>
              <a:t> </a:t>
            </a:r>
            <a:r>
              <a:rPr lang="da-DK" dirty="0" err="1"/>
              <a:t>uppá</a:t>
            </a:r>
            <a:r>
              <a:rPr lang="da-DK" dirty="0"/>
              <a:t> </a:t>
            </a:r>
            <a:r>
              <a:rPr lang="da-DK" dirty="0" err="1"/>
              <a:t>uml</a:t>
            </a:r>
            <a:r>
              <a:rPr lang="da-DK" dirty="0"/>
              <a:t>. 80 m³</a:t>
            </a:r>
          </a:p>
          <a:p>
            <a:endParaRPr lang="da-DK" dirty="0"/>
          </a:p>
          <a:p>
            <a:r>
              <a:rPr lang="da-DK" dirty="0" err="1"/>
              <a:t>Mótøkukøst</a:t>
            </a:r>
            <a:r>
              <a:rPr lang="da-DK" dirty="0"/>
              <a:t>  </a:t>
            </a:r>
            <a:r>
              <a:rPr lang="da-DK" dirty="0" err="1"/>
              <a:t>eftir</a:t>
            </a:r>
            <a:r>
              <a:rPr lang="da-DK" dirty="0"/>
              <a:t> </a:t>
            </a:r>
            <a:r>
              <a:rPr lang="da-DK" dirty="0" err="1"/>
              <a:t>tørvi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 err="1"/>
              <a:t>Atkomuviðurskifti</a:t>
            </a:r>
            <a:r>
              <a:rPr lang="da-DK" dirty="0"/>
              <a:t> til </a:t>
            </a:r>
            <a:r>
              <a:rPr lang="da-DK" dirty="0" err="1"/>
              <a:t>trailara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Trakt</a:t>
            </a:r>
            <a:r>
              <a:rPr lang="da-DK" dirty="0"/>
              <a:t> í </a:t>
            </a:r>
            <a:r>
              <a:rPr lang="da-DK" dirty="0" err="1"/>
              <a:t>køstin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79DCAD-49BF-478B-BC46-469A73B75E58}"/>
              </a:ext>
            </a:extLst>
          </p:cNvPr>
          <p:cNvSpPr>
            <a:spLocks noChangeAspect="1"/>
          </p:cNvSpPr>
          <p:nvPr/>
        </p:nvSpPr>
        <p:spPr>
          <a:xfrm>
            <a:off x="4517116" y="3002973"/>
            <a:ext cx="1051052" cy="105265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80 m³ </a:t>
            </a:r>
            <a:r>
              <a:rPr lang="da-DK" dirty="0" err="1"/>
              <a:t>køst</a:t>
            </a:r>
            <a:endParaRPr lang="da-DK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5F3C980-48A1-4EBB-8B36-47A3C8D557A0}"/>
              </a:ext>
            </a:extLst>
          </p:cNvPr>
          <p:cNvSpPr/>
          <p:nvPr/>
        </p:nvSpPr>
        <p:spPr>
          <a:xfrm>
            <a:off x="5330536" y="1825625"/>
            <a:ext cx="3184813" cy="11773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>
                <a:solidFill>
                  <a:schemeClr val="tx1"/>
                </a:solidFill>
              </a:rPr>
              <a:t>Fjós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B747431-D6CA-4B56-9038-A74BCCB36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62" y="2212342"/>
            <a:ext cx="2857899" cy="176237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4839B4B-2BF0-4A62-8D73-E6C663366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4457700"/>
            <a:ext cx="1358900" cy="24003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2B4D3DF1-8311-4D85-8F53-A3AA11547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90" y="2049889"/>
            <a:ext cx="949590" cy="73754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CA8F2E5-432D-4ED3-803B-01D99EEE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68" y="2045560"/>
            <a:ext cx="964436" cy="741874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93781277-F3E2-4B78-8732-AB0FC8CE2E33}"/>
              </a:ext>
            </a:extLst>
          </p:cNvPr>
          <p:cNvSpPr>
            <a:spLocks noChangeAspect="1"/>
          </p:cNvSpPr>
          <p:nvPr/>
        </p:nvSpPr>
        <p:spPr>
          <a:xfrm>
            <a:off x="5773479" y="3011698"/>
            <a:ext cx="1853024" cy="185584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Mótøkukøst</a:t>
            </a:r>
            <a:br>
              <a:rPr lang="da-DK" dirty="0"/>
            </a:br>
            <a:r>
              <a:rPr lang="da-DK" dirty="0"/>
              <a:t>til </a:t>
            </a:r>
            <a:r>
              <a:rPr lang="da-DK" dirty="0" err="1"/>
              <a:t>avgassaði</a:t>
            </a:r>
            <a:r>
              <a:rPr lang="da-DK" dirty="0"/>
              <a:t> </a:t>
            </a:r>
            <a:r>
              <a:rPr lang="da-DK" dirty="0" err="1"/>
              <a:t>tøð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111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6A5FD4F-3196-468A-BC2E-8EEC73136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25625"/>
            <a:ext cx="7673981" cy="5032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7AC8DB-7450-4E95-A5B6-866C3581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3714750" cy="1325563"/>
          </a:xfrm>
        </p:spPr>
        <p:txBody>
          <a:bodyPr/>
          <a:lstStyle/>
          <a:p>
            <a:r>
              <a:rPr lang="da-DK" dirty="0" err="1"/>
              <a:t>Køstar</a:t>
            </a:r>
            <a:r>
              <a:rPr lang="da-DK" dirty="0"/>
              <a:t> og </a:t>
            </a:r>
            <a:r>
              <a:rPr lang="da-DK" dirty="0" err="1"/>
              <a:t>tangar</a:t>
            </a:r>
            <a:r>
              <a:rPr lang="da-DK" dirty="0"/>
              <a:t> </a:t>
            </a:r>
            <a:r>
              <a:rPr lang="da-DK" dirty="0" err="1"/>
              <a:t>hjá</a:t>
            </a:r>
            <a:r>
              <a:rPr lang="da-DK" dirty="0"/>
              <a:t> </a:t>
            </a:r>
            <a:r>
              <a:rPr lang="da-DK" dirty="0" err="1"/>
              <a:t>bøndrum</a:t>
            </a:r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3369A0A4-9EA3-4F50-91A6-113A0C037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32" y="0"/>
            <a:ext cx="1443239" cy="1924319"/>
          </a:xfr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A27679F-E3CD-4888-A6AB-86F322D19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44" y="0"/>
            <a:ext cx="2372056" cy="192431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A072B16-21B4-471D-AADF-5110C28A1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86" y="2345925"/>
            <a:ext cx="3999714" cy="422112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FF315B8-4FB3-4E13-8579-3D42607D97DF}"/>
              </a:ext>
            </a:extLst>
          </p:cNvPr>
          <p:cNvSpPr txBox="1"/>
          <p:nvPr/>
        </p:nvSpPr>
        <p:spPr>
          <a:xfrm>
            <a:off x="7439891" y="5628730"/>
            <a:ext cx="171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10” Rør</a:t>
            </a:r>
          </a:p>
          <a:p>
            <a:r>
              <a:rPr lang="da-DK" dirty="0"/>
              <a:t>Ø 250 mm</a:t>
            </a:r>
          </a:p>
        </p:txBody>
      </p:sp>
    </p:spTree>
    <p:extLst>
      <p:ext uri="{BB962C8B-B14F-4D97-AF65-F5344CB8AC3E}">
        <p14:creationId xmlns:p14="http://schemas.microsoft.com/office/powerpoint/2010/main" val="43408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EAC5C-F1EA-4190-B8D0-3C4105D4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98B447-5FCA-4F45-9E51-327F86E70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7CC0288-8BE2-41B4-A694-FD1A657D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5C4B912-7070-4099-BB77-0DFB622ECF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25" y="-4078"/>
            <a:ext cx="6097775" cy="686207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5959BC-F132-4223-87EF-E43C11E9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2935432" cy="1325563"/>
          </a:xfrm>
          <a:solidFill>
            <a:schemeClr val="bg1"/>
          </a:solidFill>
        </p:spPr>
        <p:txBody>
          <a:bodyPr anchor="ctr"/>
          <a:lstStyle/>
          <a:p>
            <a:r>
              <a:rPr lang="da-DK" dirty="0" err="1"/>
              <a:t>Avheintingarstøð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07E0549-F011-47EC-BE3D-D5F6D95C1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03" y="4575026"/>
            <a:ext cx="3039462" cy="228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1373163-74E9-46D8-8C7E-F39DE4BB4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0960" y="4121293"/>
            <a:ext cx="3127666" cy="234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852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3B3FD37-46EA-4E7F-A07B-AC56EFBAE86D}" vid="{E182B358-203E-4AE0-942D-1B9DE7D2582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Bakkafrost_Template</Template>
  <TotalTime>18867</TotalTime>
  <Words>861</Words>
  <Application>Microsoft Office PowerPoint</Application>
  <PresentationFormat>Skærmshow (4:3)</PresentationFormat>
  <Paragraphs>305</Paragraphs>
  <Slides>25</Slides>
  <Notes>22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Office-tema</vt:lpstr>
      <vt:lpstr>Acrobat Document</vt:lpstr>
      <vt:lpstr>Búnaðarstevnan 2019    biogassverkætlanin  </vt:lpstr>
      <vt:lpstr>HvAT er Biogass</vt:lpstr>
      <vt:lpstr>HvAT ER EITT BIOGASS Verk</vt:lpstr>
      <vt:lpstr>Biogass-verkið</vt:lpstr>
      <vt:lpstr>Staðseting - Skarðshjalli</vt:lpstr>
      <vt:lpstr>Køstar og tangar hjá bøndrum</vt:lpstr>
      <vt:lpstr>Køstar og tangar hjá bøndrum</vt:lpstr>
      <vt:lpstr>PowerPoint-præsentation</vt:lpstr>
      <vt:lpstr>Avheintingarstøð</vt:lpstr>
      <vt:lpstr>Móttøkukøstar</vt:lpstr>
      <vt:lpstr>RINGbúskapur</vt:lpstr>
      <vt:lpstr>Avgassaðu tøðini</vt:lpstr>
      <vt:lpstr>BiogassVerkið í Tølum</vt:lpstr>
      <vt:lpstr>BiogassVirkið í Tølum</vt:lpstr>
      <vt:lpstr>BiogassVerkið í Tølum</vt:lpstr>
      <vt:lpstr>STATUs</vt:lpstr>
      <vt:lpstr>Hví Biogass í Føroyum</vt:lpstr>
      <vt:lpstr>Takk Fyri</vt:lpstr>
      <vt:lpstr>PowerPoint-præsentation</vt:lpstr>
      <vt:lpstr>Biogass-verkið</vt:lpstr>
      <vt:lpstr>Tæðing</vt:lpstr>
      <vt:lpstr>Luktspjaðing</vt:lpstr>
      <vt:lpstr>LUKT spjaðing</vt:lpstr>
      <vt:lpstr>Biogass LUKTUR</vt:lpstr>
      <vt:lpstr>Hví Biogass í Føroyum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Fróði Mortensen</dc:creator>
  <cp:lastModifiedBy>Fróði Mortensen</cp:lastModifiedBy>
  <cp:revision>126</cp:revision>
  <cp:lastPrinted>2018-11-14T16:34:19Z</cp:lastPrinted>
  <dcterms:created xsi:type="dcterms:W3CDTF">2018-10-17T15:09:18Z</dcterms:created>
  <dcterms:modified xsi:type="dcterms:W3CDTF">2019-02-14T15:49:03Z</dcterms:modified>
</cp:coreProperties>
</file>