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0" r:id="rId4"/>
    <p:sldId id="262" r:id="rId5"/>
    <p:sldId id="261" r:id="rId6"/>
    <p:sldId id="265" r:id="rId7"/>
    <p:sldId id="266" r:id="rId8"/>
    <p:sldId id="259" r:id="rId9"/>
    <p:sldId id="264" r:id="rId10"/>
    <p:sldId id="263" r:id="rId11"/>
    <p:sldId id="258" r:id="rId12"/>
    <p:sldId id="271" r:id="rId13"/>
    <p:sldId id="282" r:id="rId14"/>
    <p:sldId id="270" r:id="rId15"/>
    <p:sldId id="273" r:id="rId16"/>
    <p:sldId id="274" r:id="rId17"/>
    <p:sldId id="277" r:id="rId18"/>
    <p:sldId id="275" r:id="rId19"/>
    <p:sldId id="281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22A02-CE15-4CD3-BEA4-154539C857ED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D7016-5073-44A9-8E70-A3D686AD58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592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D7016-5073-44A9-8E70-A3D686AD58EB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632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7D910-6440-B04F-2C1C-8ECB7BE24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9D327F-CC93-5C34-5103-DC4FA76C8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13D63E-54F6-878F-FFAE-E69F517E9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73C8A76-3265-9AD7-0C3D-F4E89641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2282ED-5CA5-6A25-965A-11421F7F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3865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987BC-848D-12A7-C68D-112DA43BD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E7BB807-3A6C-8021-86C7-9ACFA796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BEDAA7-5D5D-9431-F4B8-CC0C3784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130DD00-A456-2000-D65F-58AEE5D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565CAF8-612F-29D2-AF51-D87C6E9B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349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53E98C0-38DF-253D-95E9-2AC3C2A59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3E4E381-0131-24A7-5F77-D8CA4BD08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AF9998-374D-C63D-8859-AFFB0169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493313-FE9D-FEDB-506E-D1CBCDBE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E3D4D7-8C8F-350D-032C-1A8DDE713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51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496BE-09AE-5F2E-6FD9-4139EDD91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0B1A43-AA49-60F9-AD51-2FF52D0AD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9C5D2C-B9ED-C0B8-55FC-042CBCC7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A922230-3C92-907D-AFC5-4073CFAA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E985BE-DF08-9719-7976-5F475921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009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A1F67-C5BF-3D85-E15B-2DBD8E28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298959D-C0E7-C833-1E83-597C4A7F0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D4D9CA-0EB0-CBBD-A69F-DFA0C0187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7AC2F3-6B85-80D6-4FDC-7A077CF6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DC1486-E88D-E547-4BE3-D898C778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04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C97C4-8CFE-DD62-8413-C9D94519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5F8F8C7-6567-4E5B-0F53-FB38E54AD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99857B3-3C19-1214-86A6-93EDFA3E8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C5DAB5E-8F32-E5CB-ADF4-2126090E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FDB4BA6-470C-4B0C-8A63-B5A12AA93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01EEEE6-CD73-755E-F89B-36C6CE79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706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C78B2-31ED-B1D2-8E77-DFF60F81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4486D53-EFA6-DA4D-2825-A72E697F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00B1F6F-9D5B-E37E-F543-3885679B2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6413FC-77EF-36A1-0AE6-04FBB7A27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32ECD8F-D100-2A0F-A41A-29CFDDBE4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42CE320-6E17-C74A-4A4E-EFE349AD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30B454E-74A7-0CC6-7014-5DC539BD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AA8568E-014A-5AE4-EB7D-A36FD607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044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6E2EE-4238-1381-4BD0-F2A6C4526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286C7AA-E381-BB8C-7161-F25697054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4A520BA-F3D7-1FDF-7125-496C9649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8F372C5-AA40-1AD2-A7E6-49C70B1B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37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45EDA32-EA41-6967-11D7-C54A7B9F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1E1C25D-CCA9-107B-462C-414621D2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2892B7C-DD0C-7E3F-DD61-131A44FA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531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636A8-5CB9-8564-5A12-BF18294D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3E1800-4DCF-6BA7-4134-4D3C0A18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C3C4D9-3C44-69F4-7B8B-99217578A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B6F7F9-9998-D38A-8856-0F00E17E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2A9B280-6460-DF69-BB82-9987490C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E584937-D6AD-4E8B-32EA-6F105DDE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769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22FF3-F4D0-1313-BBA8-463E2A8D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7ABF71F-DC7F-5384-3D24-54936C876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F4E033D-E5D5-581A-1CC0-3E9E903C4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48F0228-AFCD-8048-2CF8-3AC9AD8C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C205EDF-B117-3F9E-EEB5-BA40AF54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8E88AE7-B0E2-886F-7CF9-7A7D1AAE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68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D0F2ADF-8E80-A196-D9F4-CE18CC48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7256A3A-5429-8363-AC7C-033EDFF0C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112A71-07B8-E765-899F-B023D8DFC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7DAD4-C4B2-46BF-95A2-817256C3FB0E}" type="datetimeFigureOut">
              <a:rPr lang="da-DK" smtClean="0"/>
              <a:t>18-02-2023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E62A47-564B-9F00-FE37-4551FD42A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92139B8-3747-605E-901C-F20A44165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CCC27-4CC9-4F16-926C-966DB08C3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02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399B1-0EAC-04A1-B713-6C75E786F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2"/>
            <a:ext cx="12192000" cy="2850197"/>
          </a:xfrm>
        </p:spPr>
        <p:txBody>
          <a:bodyPr/>
          <a:lstStyle/>
          <a:p>
            <a:r>
              <a:rPr lang="fo-FO" b="1"/>
              <a:t>Eitt føroyskt </a:t>
            </a:r>
            <a:r>
              <a:rPr lang="fo-FO" b="1" err="1"/>
              <a:t>mikrospinnarí</a:t>
            </a:r>
            <a:endParaRPr lang="da-DK" b="1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4168123-8561-139C-1842-05EB59775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4824"/>
            <a:ext cx="9144000" cy="942975"/>
          </a:xfrm>
        </p:spPr>
        <p:txBody>
          <a:bodyPr>
            <a:noAutofit/>
          </a:bodyPr>
          <a:lstStyle/>
          <a:p>
            <a:r>
              <a:rPr lang="fo-FO" sz="3600"/>
              <a:t>Áhugafelagið </a:t>
            </a:r>
            <a:r>
              <a:rPr lang="fo-FO" sz="3600" err="1"/>
              <a:t>Spinnaríið</a:t>
            </a:r>
            <a:endParaRPr lang="fo-FO" sz="3600"/>
          </a:p>
          <a:p>
            <a:r>
              <a:rPr lang="fo-FO" sz="2800"/>
              <a:t>Vegna nevndina: Dorit Hansen og Guðrun </a:t>
            </a:r>
            <a:r>
              <a:rPr lang="fo-FO" sz="2800" err="1"/>
              <a:t>Elttør</a:t>
            </a:r>
            <a:endParaRPr lang="da-DK" sz="2800"/>
          </a:p>
        </p:txBody>
      </p:sp>
    </p:spTree>
    <p:extLst>
      <p:ext uri="{BB962C8B-B14F-4D97-AF65-F5344CB8AC3E}">
        <p14:creationId xmlns:p14="http://schemas.microsoft.com/office/powerpoint/2010/main" val="132134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himmel, udendørs, bygning, tag">
            <a:extLst>
              <a:ext uri="{FF2B5EF4-FFF2-40B4-BE49-F238E27FC236}">
                <a16:creationId xmlns:a16="http://schemas.microsoft.com/office/drawing/2014/main" id="{BC1B5998-76D8-BA2F-F6C1-6028C8487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r="274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8666" cy="1899912"/>
          </a:xfrm>
        </p:spPr>
        <p:txBody>
          <a:bodyPr>
            <a:normAutofit/>
          </a:bodyPr>
          <a:lstStyle/>
          <a:p>
            <a:r>
              <a:rPr lang="fo-FO" sz="5400"/>
              <a:t>Kreativt </a:t>
            </a:r>
            <a:r>
              <a:rPr lang="fo-FO" sz="5400" err="1"/>
              <a:t>kraftsentur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4200"/>
            <a:ext cx="10410173" cy="44237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o-FO" sz="3200"/>
              <a:t>Sterk </a:t>
            </a:r>
            <a:r>
              <a:rPr lang="fo-FO" sz="3200" err="1"/>
              <a:t>vinnusøga</a:t>
            </a:r>
            <a:r>
              <a:rPr lang="fo-FO" sz="3200"/>
              <a:t> </a:t>
            </a:r>
          </a:p>
          <a:p>
            <a:r>
              <a:rPr lang="fo-FO" sz="3200"/>
              <a:t>Hús, maskinur, lutir, tógv</a:t>
            </a:r>
          </a:p>
          <a:p>
            <a:endParaRPr lang="fo-FO" sz="3200"/>
          </a:p>
          <a:p>
            <a:pPr marL="0" indent="0">
              <a:buNone/>
            </a:pPr>
            <a:r>
              <a:rPr lang="fo-FO" sz="3200"/>
              <a:t>Sentral plasering</a:t>
            </a:r>
          </a:p>
          <a:p>
            <a:r>
              <a:rPr lang="fo-FO" sz="3200"/>
              <a:t>Húkurin, bakaríið, </a:t>
            </a:r>
            <a:r>
              <a:rPr lang="fo-FO" sz="3200" err="1"/>
              <a:t>turistbussarnir</a:t>
            </a:r>
            <a:endParaRPr lang="fo-FO" sz="3200"/>
          </a:p>
          <a:p>
            <a:endParaRPr lang="fo-FO" sz="3200"/>
          </a:p>
          <a:p>
            <a:pPr marL="0" indent="0">
              <a:buNone/>
            </a:pPr>
            <a:r>
              <a:rPr lang="fo-FO" sz="3200"/>
              <a:t>Stórir møguleikar</a:t>
            </a:r>
          </a:p>
          <a:p>
            <a:r>
              <a:rPr lang="fo-FO" sz="3200"/>
              <a:t>Ullvirki + Søga + Framleiðsla + </a:t>
            </a:r>
            <a:r>
              <a:rPr lang="fo-FO" sz="3200" err="1"/>
              <a:t>Læring</a:t>
            </a:r>
            <a:r>
              <a:rPr lang="fo-FO" sz="3200"/>
              <a:t> + Sýningar + Gransking</a:t>
            </a:r>
          </a:p>
          <a:p>
            <a:endParaRPr lang="fo-FO" sz="3200"/>
          </a:p>
          <a:p>
            <a:endParaRPr lang="da-DK" sz="3200"/>
          </a:p>
          <a:p>
            <a:endParaRPr lang="da-DK" sz="2000"/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1770584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jord, udendørs&#10;&#10;Automatisk genereret beskrivelse">
            <a:extLst>
              <a:ext uri="{FF2B5EF4-FFF2-40B4-BE49-F238E27FC236}">
                <a16:creationId xmlns:a16="http://schemas.microsoft.com/office/drawing/2014/main" id="{9FCBF058-2E1B-CB60-5AD7-86AC1035B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b="32614"/>
          <a:stretch/>
        </p:blipFill>
        <p:spPr>
          <a:xfrm>
            <a:off x="3897797" y="-1698162"/>
            <a:ext cx="12202173" cy="8654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76584" cy="1899912"/>
          </a:xfrm>
        </p:spPr>
        <p:txBody>
          <a:bodyPr>
            <a:normAutofit/>
          </a:bodyPr>
          <a:lstStyle/>
          <a:p>
            <a:r>
              <a:rPr lang="fo-FO" sz="5400"/>
              <a:t>Atknýtt virksemi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0"/>
            <a:ext cx="8606425" cy="4423799"/>
          </a:xfrm>
        </p:spPr>
        <p:txBody>
          <a:bodyPr>
            <a:noAutofit/>
          </a:bodyPr>
          <a:lstStyle/>
          <a:p>
            <a:r>
              <a:rPr lang="da-DK" sz="3200" err="1"/>
              <a:t>Pláss</a:t>
            </a:r>
            <a:r>
              <a:rPr lang="da-DK" sz="3200"/>
              <a:t> til </a:t>
            </a:r>
            <a:r>
              <a:rPr lang="da-DK" sz="3200" err="1"/>
              <a:t>verkstovur</a:t>
            </a:r>
            <a:r>
              <a:rPr lang="da-DK" sz="3200"/>
              <a:t>, </a:t>
            </a:r>
            <a:r>
              <a:rPr lang="da-DK" sz="3200" err="1"/>
              <a:t>sambinding</a:t>
            </a:r>
            <a:r>
              <a:rPr lang="da-DK" sz="3200"/>
              <a:t>, </a:t>
            </a:r>
            <a:r>
              <a:rPr lang="da-DK" sz="3200" err="1"/>
              <a:t>fyrilestrar</a:t>
            </a:r>
            <a:r>
              <a:rPr lang="da-DK" sz="3200"/>
              <a:t>, </a:t>
            </a:r>
            <a:r>
              <a:rPr lang="da-DK" sz="3200" err="1"/>
              <a:t>gransking</a:t>
            </a:r>
            <a:endParaRPr lang="da-DK" sz="3200"/>
          </a:p>
          <a:p>
            <a:endParaRPr lang="da-DK" sz="3200"/>
          </a:p>
          <a:p>
            <a:r>
              <a:rPr lang="da-DK" sz="3200" err="1"/>
              <a:t>Raðfest</a:t>
            </a:r>
            <a:r>
              <a:rPr lang="da-DK" sz="3200"/>
              <a:t> </a:t>
            </a:r>
            <a:r>
              <a:rPr lang="da-DK" sz="3200" err="1"/>
              <a:t>nýtsla</a:t>
            </a:r>
            <a:r>
              <a:rPr lang="da-DK" sz="3200"/>
              <a:t> av </a:t>
            </a:r>
            <a:r>
              <a:rPr lang="da-DK" sz="3200" err="1"/>
              <a:t>skeiðsøki</a:t>
            </a:r>
            <a:r>
              <a:rPr lang="da-DK" sz="3200"/>
              <a:t>: </a:t>
            </a:r>
          </a:p>
          <a:p>
            <a:pPr lvl="1"/>
            <a:r>
              <a:rPr lang="da-DK" sz="3200" err="1"/>
              <a:t>Føroysk</a:t>
            </a:r>
            <a:r>
              <a:rPr lang="da-DK" sz="3200"/>
              <a:t> </a:t>
            </a:r>
            <a:r>
              <a:rPr lang="da-DK" sz="3200" err="1"/>
              <a:t>ull</a:t>
            </a:r>
            <a:endParaRPr lang="da-DK" sz="3200"/>
          </a:p>
          <a:p>
            <a:pPr lvl="1"/>
            <a:r>
              <a:rPr lang="da-DK" sz="3200" err="1"/>
              <a:t>Ull</a:t>
            </a:r>
            <a:endParaRPr lang="da-DK" sz="3200"/>
          </a:p>
          <a:p>
            <a:pPr lvl="1"/>
            <a:r>
              <a:rPr lang="da-DK" sz="3200"/>
              <a:t>Tekstil</a:t>
            </a:r>
          </a:p>
        </p:txBody>
      </p:sp>
    </p:spTree>
    <p:extLst>
      <p:ext uri="{BB962C8B-B14F-4D97-AF65-F5344CB8AC3E}">
        <p14:creationId xmlns:p14="http://schemas.microsoft.com/office/powerpoint/2010/main" val="295301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fo-FO" sz="4800" b="1">
              <a:cs typeface="Calibri Light"/>
            </a:endParaRP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7B4CA74-BD9B-8EF1-8B4C-B0280AA3B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938" y="0"/>
            <a:ext cx="14986368" cy="6163793"/>
          </a:xfrm>
        </p:spPr>
      </p:pic>
    </p:spTree>
    <p:extLst>
      <p:ext uri="{BB962C8B-B14F-4D97-AF65-F5344CB8AC3E}">
        <p14:creationId xmlns:p14="http://schemas.microsoft.com/office/powerpoint/2010/main" val="181282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E9147F75-0F13-7159-FE87-616E47566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6075563"/>
          </a:xfrm>
        </p:spPr>
      </p:pic>
    </p:spTree>
    <p:extLst>
      <p:ext uri="{BB962C8B-B14F-4D97-AF65-F5344CB8AC3E}">
        <p14:creationId xmlns:p14="http://schemas.microsoft.com/office/powerpoint/2010/main" val="297312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lede 8" descr="Et billede, der indeholder gammel, indendørs, antik, snavset&#10;&#10;Automatisk genereret beskrivelse">
            <a:extLst>
              <a:ext uri="{FF2B5EF4-FFF2-40B4-BE49-F238E27FC236}">
                <a16:creationId xmlns:a16="http://schemas.microsoft.com/office/drawing/2014/main" id="{A50DBBEC-BCEA-A052-E7FE-FD1B42FBD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3098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01844" cy="1899912"/>
          </a:xfrm>
        </p:spPr>
        <p:txBody>
          <a:bodyPr>
            <a:normAutofit/>
          </a:bodyPr>
          <a:lstStyle/>
          <a:p>
            <a:r>
              <a:rPr lang="fo-FO" sz="5400"/>
              <a:t>Livandi søga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10410173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o-FO" sz="3200"/>
              <a:t>Hølini hjá J.F.K + Maskinurnar hjá Monu Olsen </a:t>
            </a:r>
          </a:p>
          <a:p>
            <a:r>
              <a:rPr lang="fo-FO" sz="3200"/>
              <a:t>Listamaðurin Edward Fuglø</a:t>
            </a:r>
          </a:p>
          <a:p>
            <a:endParaRPr lang="fo-FO" sz="3200"/>
          </a:p>
          <a:p>
            <a:r>
              <a:rPr lang="fo-FO" sz="3200"/>
              <a:t>Eitt hús: fleiri funktiónir</a:t>
            </a:r>
          </a:p>
          <a:p>
            <a:r>
              <a:rPr lang="fo-FO" sz="3200"/>
              <a:t>Samvera, samstarv, samskifti, skapan</a:t>
            </a:r>
          </a:p>
          <a:p>
            <a:r>
              <a:rPr lang="fo-FO" sz="3200"/>
              <a:t>Livandi, virðiligt, kul, fjálgt</a:t>
            </a:r>
            <a:endParaRPr lang="da-DK" sz="3200"/>
          </a:p>
        </p:txBody>
      </p:sp>
    </p:spTree>
    <p:extLst>
      <p:ext uri="{BB962C8B-B14F-4D97-AF65-F5344CB8AC3E}">
        <p14:creationId xmlns:p14="http://schemas.microsoft.com/office/powerpoint/2010/main" val="71136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får, græs, person, pattedyr&#10;&#10;Automatisk genereret beskrivelse">
            <a:extLst>
              <a:ext uri="{FF2B5EF4-FFF2-40B4-BE49-F238E27FC236}">
                <a16:creationId xmlns:a16="http://schemas.microsoft.com/office/drawing/2014/main" id="{BD720C9A-D972-D81B-5256-84C6C309C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-1"/>
          <a:stretch/>
        </p:blipFill>
        <p:spPr>
          <a:xfrm>
            <a:off x="3696945" y="10"/>
            <a:ext cx="9669642" cy="685799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o-FO" sz="5400"/>
              <a:t>Hvat krevst?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4201"/>
            <a:ext cx="7390263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o-FO" sz="3200"/>
              <a:t>Tann besta ullin = Samstarv við bøndur</a:t>
            </a:r>
          </a:p>
          <a:p>
            <a:endParaRPr lang="fo-FO" sz="3200"/>
          </a:p>
          <a:p>
            <a:r>
              <a:rPr lang="fo-FO" sz="3200">
                <a:ea typeface="+mn-lt"/>
                <a:cs typeface="+mn-lt"/>
              </a:rPr>
              <a:t>Samstarv við útvaldar bøndur  </a:t>
            </a:r>
            <a:endParaRPr lang="en-US" sz="3200" b="1">
              <a:ea typeface="+mn-lt"/>
              <a:cs typeface="+mn-lt"/>
            </a:endParaRPr>
          </a:p>
          <a:p>
            <a:endParaRPr lang="fo-FO" sz="3200"/>
          </a:p>
          <a:p>
            <a:r>
              <a:rPr lang="fo-FO" sz="3200"/>
              <a:t>Hvat siga tit?</a:t>
            </a:r>
          </a:p>
          <a:p>
            <a:endParaRPr lang="fo-FO" sz="3200"/>
          </a:p>
          <a:p>
            <a:endParaRPr lang="fo-FO" sz="2000"/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74877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hay, pile, mammal, hairpiece&#10;&#10;Description automatically generated">
            <a:extLst>
              <a:ext uri="{FF2B5EF4-FFF2-40B4-BE49-F238E27FC236}">
                <a16:creationId xmlns:a16="http://schemas.microsoft.com/office/drawing/2014/main" id="{0A7765E1-BF4A-C16A-1ADD-54BD0EDF8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0544" r="10145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365" y="365125"/>
            <a:ext cx="4903305" cy="1899912"/>
          </a:xfrm>
        </p:spPr>
        <p:txBody>
          <a:bodyPr>
            <a:normAutofit/>
          </a:bodyPr>
          <a:lstStyle/>
          <a:p>
            <a:r>
              <a:rPr lang="fo-FO" sz="5400">
                <a:cs typeface="Calibri Light"/>
              </a:rPr>
              <a:t>Móttøka og vask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288" y="2434201"/>
            <a:ext cx="6039678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o-FO" sz="3200"/>
          </a:p>
          <a:p>
            <a:r>
              <a:rPr lang="fo-FO" sz="3200">
                <a:cs typeface="Calibri"/>
              </a:rPr>
              <a:t>Smáar nøgdir av bestu ullini</a:t>
            </a:r>
          </a:p>
          <a:p>
            <a:pPr marL="0" indent="0">
              <a:buNone/>
            </a:pPr>
            <a:endParaRPr lang="fo-FO" sz="3200">
              <a:cs typeface="Calibri"/>
            </a:endParaRPr>
          </a:p>
          <a:p>
            <a:r>
              <a:rPr lang="fo-FO" sz="3200"/>
              <a:t>Væl skild og vaskað á rættan hátt</a:t>
            </a:r>
            <a:endParaRPr lang="fo-FO" sz="3200">
              <a:cs typeface="Calibri"/>
            </a:endParaRPr>
          </a:p>
          <a:p>
            <a:endParaRPr lang="fo-FO" sz="3200"/>
          </a:p>
          <a:p>
            <a:r>
              <a:rPr lang="da-DK" sz="3200" err="1"/>
              <a:t>Virðisøking</a:t>
            </a:r>
            <a:r>
              <a:rPr lang="da-DK" sz="3200"/>
              <a:t> – </a:t>
            </a:r>
            <a:r>
              <a:rPr lang="da-DK" sz="3200" err="1"/>
              <a:t>Sporføri</a:t>
            </a:r>
            <a:r>
              <a:rPr lang="da-DK" sz="3200"/>
              <a:t> – </a:t>
            </a:r>
            <a:r>
              <a:rPr lang="da-DK" sz="3200" err="1"/>
              <a:t>Stuttflutt</a:t>
            </a:r>
            <a:endParaRPr lang="da-DK" sz="3200">
              <a:cs typeface="Calibri"/>
            </a:endParaRPr>
          </a:p>
          <a:p>
            <a:pPr marL="0" indent="0">
              <a:buNone/>
            </a:pPr>
            <a:endParaRPr lang="da-DK" sz="3800">
              <a:ea typeface="+mn-lt"/>
              <a:cs typeface="+mn-lt"/>
            </a:endParaRPr>
          </a:p>
          <a:p>
            <a:endParaRPr lang="da-DK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16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75A53145-9469-3904-C728-47A23DB50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3674" b="1898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7657" cy="1899912"/>
          </a:xfrm>
        </p:spPr>
        <p:txBody>
          <a:bodyPr>
            <a:normAutofit/>
          </a:bodyPr>
          <a:lstStyle/>
          <a:p>
            <a:r>
              <a:rPr lang="fo-FO" sz="5400"/>
              <a:t>Fígging og stuðul</a:t>
            </a:r>
            <a:endParaRPr lang="da-DK" sz="5400">
              <a:cs typeface="Calibri Ligh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4201"/>
            <a:ext cx="9775371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o-FO" sz="3200" dirty="0"/>
              <a:t>Maskinurnar til </a:t>
            </a:r>
            <a:r>
              <a:rPr lang="fo-FO" sz="3200" dirty="0" err="1"/>
              <a:t>mikrospinnarí</a:t>
            </a:r>
            <a:r>
              <a:rPr lang="fo-FO" sz="3200" dirty="0"/>
              <a:t>  – 1,5 mill. kr.</a:t>
            </a:r>
          </a:p>
          <a:p>
            <a:r>
              <a:rPr lang="fo-FO" sz="3200" dirty="0"/>
              <a:t>Innbúgv og innrætting  – 500.000 kr.</a:t>
            </a:r>
          </a:p>
          <a:p>
            <a:r>
              <a:rPr lang="fo-FO" sz="3200" dirty="0"/>
              <a:t>Rakstrarútreiðslur til fyrstu tvey árini – 1,2 mill. kr.</a:t>
            </a:r>
          </a:p>
          <a:p>
            <a:endParaRPr lang="fo-FO" sz="3200" dirty="0"/>
          </a:p>
          <a:p>
            <a:r>
              <a:rPr lang="fo-FO" sz="3200" dirty="0"/>
              <a:t>Kommuna, land, privatir </a:t>
            </a:r>
            <a:r>
              <a:rPr lang="fo-FO" sz="3200" dirty="0" err="1"/>
              <a:t>stuðulsgrunnar</a:t>
            </a:r>
            <a:r>
              <a:rPr lang="fo-FO" sz="3200" dirty="0"/>
              <a:t>, íleggjarar </a:t>
            </a:r>
          </a:p>
          <a:p>
            <a:endParaRPr lang="fo-FO" sz="2000" dirty="0"/>
          </a:p>
        </p:txBody>
      </p:sp>
    </p:spTree>
    <p:extLst>
      <p:ext uri="{BB962C8B-B14F-4D97-AF65-F5344CB8AC3E}">
        <p14:creationId xmlns:p14="http://schemas.microsoft.com/office/powerpoint/2010/main" val="45929447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61EF40-FA12-5EEE-ACC7-7B7D685358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3" b="28173"/>
          <a:stretch/>
        </p:blipFill>
        <p:spPr>
          <a:xfrm>
            <a:off x="2933130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o-FO" sz="5400"/>
              <a:t>Samstarv</a:t>
            </a:r>
            <a:r>
              <a:rPr lang="fo-FO" sz="4000"/>
              <a:t> </a:t>
            </a:r>
            <a:endParaRPr lang="da-DK" sz="4000">
              <a:cs typeface="Calibri Ligh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4201"/>
            <a:ext cx="10156372" cy="43040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o-FO" sz="3000" dirty="0"/>
              <a:t>Bøndur, </a:t>
            </a:r>
            <a:r>
              <a:rPr lang="fo-FO" sz="3000" dirty="0" err="1"/>
              <a:t>Búnaðarstovan</a:t>
            </a:r>
            <a:r>
              <a:rPr lang="fo-FO" sz="3000" dirty="0"/>
              <a:t>, </a:t>
            </a:r>
            <a:r>
              <a:rPr lang="fo-FO" sz="3000" dirty="0" err="1"/>
              <a:t>Búnaðargrunnurin</a:t>
            </a:r>
            <a:endParaRPr lang="fo-FO" sz="3000" dirty="0"/>
          </a:p>
          <a:p>
            <a:endParaRPr lang="fo-FO" sz="3000" dirty="0"/>
          </a:p>
          <a:p>
            <a:r>
              <a:rPr lang="fo-FO" sz="3000" dirty="0"/>
              <a:t>Granskingarráðið, Setrið </a:t>
            </a:r>
          </a:p>
          <a:p>
            <a:r>
              <a:rPr lang="fo-FO" sz="3000" dirty="0" err="1"/>
              <a:t>Handarbeiðsskúlin</a:t>
            </a:r>
            <a:r>
              <a:rPr lang="fo-FO" sz="3000" dirty="0"/>
              <a:t>, Húsarhaldsskúlin, Háskúlin</a:t>
            </a:r>
          </a:p>
          <a:p>
            <a:r>
              <a:rPr lang="fo-FO" sz="3000" dirty="0"/>
              <a:t>Norðoya kunningarstova, </a:t>
            </a:r>
            <a:r>
              <a:rPr lang="fo-FO" sz="3000" dirty="0" err="1"/>
              <a:t>Visit</a:t>
            </a:r>
            <a:r>
              <a:rPr lang="fo-FO" sz="3000" dirty="0"/>
              <a:t> </a:t>
            </a:r>
            <a:r>
              <a:rPr lang="fo-FO" sz="3000" dirty="0" err="1"/>
              <a:t>Faroe</a:t>
            </a:r>
            <a:r>
              <a:rPr lang="fo-FO" sz="3000" dirty="0"/>
              <a:t> </a:t>
            </a:r>
            <a:r>
              <a:rPr lang="fo-FO" sz="3000" dirty="0" err="1"/>
              <a:t>Islands</a:t>
            </a:r>
            <a:endParaRPr lang="fo-FO" sz="3000" dirty="0"/>
          </a:p>
          <a:p>
            <a:r>
              <a:rPr lang="fo-FO" sz="3000" dirty="0"/>
              <a:t>Sniðgevar, </a:t>
            </a:r>
            <a:r>
              <a:rPr lang="fo-FO" sz="3000" dirty="0" err="1"/>
              <a:t>listhandverkarar</a:t>
            </a:r>
            <a:r>
              <a:rPr lang="fo-FO" sz="3000" dirty="0"/>
              <a:t>, onnur listafólk </a:t>
            </a:r>
          </a:p>
          <a:p>
            <a:r>
              <a:rPr lang="fo-FO" sz="3000" dirty="0"/>
              <a:t>Leikfólk, ið fáast við ull, </a:t>
            </a:r>
            <a:r>
              <a:rPr lang="fo-FO" sz="3000" dirty="0" err="1"/>
              <a:t>ullavørur</a:t>
            </a:r>
            <a:r>
              <a:rPr lang="fo-FO" sz="3000" dirty="0"/>
              <a:t> og annað </a:t>
            </a:r>
            <a:r>
              <a:rPr lang="fo-FO" sz="3000" dirty="0" err="1"/>
              <a:t>tekstiltilfar</a:t>
            </a:r>
            <a:endParaRPr lang="fo-FO" sz="3000" dirty="0"/>
          </a:p>
        </p:txBody>
      </p:sp>
    </p:spTree>
    <p:extLst>
      <p:ext uri="{BB962C8B-B14F-4D97-AF65-F5344CB8AC3E}">
        <p14:creationId xmlns:p14="http://schemas.microsoft.com/office/powerpoint/2010/main" val="351072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D399B1-0EAC-04A1-B713-6C75E786F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446" y="640081"/>
            <a:ext cx="6562262" cy="3849244"/>
          </a:xfrm>
          <a:noFill/>
        </p:spPr>
        <p:txBody>
          <a:bodyPr>
            <a:normAutofit/>
          </a:bodyPr>
          <a:lstStyle/>
          <a:p>
            <a:pPr algn="r"/>
            <a:r>
              <a:rPr lang="fo-FO"/>
              <a:t>Eitt føroyskt mikrospinnarí, sjálvandi!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4168123-8561-139C-1842-05EB59775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446" y="4627755"/>
            <a:ext cx="6562262" cy="1590165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endParaRPr lang="fo-FO"/>
          </a:p>
          <a:p>
            <a:pPr algn="r"/>
            <a:endParaRPr lang="fo-FO"/>
          </a:p>
          <a:p>
            <a:pPr algn="r"/>
            <a:endParaRPr lang="fo-FO"/>
          </a:p>
          <a:p>
            <a:pPr algn="r"/>
            <a:r>
              <a:rPr lang="fo-FO" sz="3200"/>
              <a:t>Takk fyri!</a:t>
            </a:r>
            <a:endParaRPr lang="fo-FO" sz="3200">
              <a:cs typeface="Calibri"/>
            </a:endParaRPr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83AD585-E48C-0C1A-9826-03B20BC12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258" r="-2" b="-2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tråd&#10;&#10;Automatisk genereret beskrivelse">
            <a:extLst>
              <a:ext uri="{FF2B5EF4-FFF2-40B4-BE49-F238E27FC236}">
                <a16:creationId xmlns:a16="http://schemas.microsoft.com/office/drawing/2014/main" id="{CFEC272F-F2E6-F92C-B4CB-81B869036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4800" cy="1899912"/>
          </a:xfrm>
        </p:spPr>
        <p:txBody>
          <a:bodyPr>
            <a:normAutofit/>
          </a:bodyPr>
          <a:lstStyle/>
          <a:p>
            <a:r>
              <a:rPr lang="fo-FO" sz="5400"/>
              <a:t>Áhugafelagið </a:t>
            </a:r>
            <a:r>
              <a:rPr lang="fo-FO" sz="5400" err="1"/>
              <a:t>Spinnaríið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8236218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o-FO" sz="3200"/>
              <a:t>Gomul ætlan: Spinning í Spinnarínum </a:t>
            </a:r>
          </a:p>
          <a:p>
            <a:endParaRPr lang="fo-FO" sz="3200"/>
          </a:p>
          <a:p>
            <a:r>
              <a:rPr lang="fo-FO" sz="3200"/>
              <a:t>Áhugafelag stovnað tann 3. september 2022</a:t>
            </a:r>
          </a:p>
          <a:p>
            <a:pPr lvl="1"/>
            <a:r>
              <a:rPr lang="fo-FO" sz="2600"/>
              <a:t>Fáa gomlu maskinurnar hjá Monu í húsið hjá J.F.K.</a:t>
            </a:r>
          </a:p>
          <a:p>
            <a:pPr lvl="1"/>
            <a:r>
              <a:rPr lang="fo-FO" sz="2600"/>
              <a:t>Fáa ullvirki í gongd</a:t>
            </a:r>
          </a:p>
          <a:p>
            <a:pPr lvl="1"/>
            <a:r>
              <a:rPr lang="fo-FO" sz="2600"/>
              <a:t>Skapa eitt livandi, kreativt, mennandi umhvørvi</a:t>
            </a:r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402063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møller&#10;&#10;Automatisk genereret beskrivelse">
            <a:extLst>
              <a:ext uri="{FF2B5EF4-FFF2-40B4-BE49-F238E27FC236}">
                <a16:creationId xmlns:a16="http://schemas.microsoft.com/office/drawing/2014/main" id="{D34D726B-6A5B-5A03-0C7B-9DA5E74523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65" y="0"/>
            <a:ext cx="5304235" cy="685800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7B41917-FF0F-498E-81D3-7E797298BB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3169"/>
            <a:ext cx="6912235" cy="100266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049565" cy="1325563"/>
          </a:xfrm>
        </p:spPr>
        <p:txBody>
          <a:bodyPr>
            <a:normAutofit/>
          </a:bodyPr>
          <a:lstStyle/>
          <a:p>
            <a:r>
              <a:rPr lang="fo-FO" sz="5400" dirty="0"/>
              <a:t>Lokala </a:t>
            </a:r>
            <a:r>
              <a:rPr lang="fo-FO" sz="5400" dirty="0" err="1"/>
              <a:t>vinnusøgan</a:t>
            </a:r>
            <a:endParaRPr lang="da-DK" sz="54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fo-FO" sz="3000"/>
          </a:p>
          <a:p>
            <a:pPr>
              <a:lnSpc>
                <a:spcPct val="150000"/>
              </a:lnSpc>
            </a:pPr>
            <a:r>
              <a:rPr lang="fo-FO" sz="3200"/>
              <a:t>Klaksvíkar ullvirki hjá </a:t>
            </a:r>
            <a:r>
              <a:rPr lang="fo-FO" sz="3200" err="1"/>
              <a:t>J.F.Kjølbro</a:t>
            </a:r>
            <a:endParaRPr lang="fo-FO" sz="3200"/>
          </a:p>
          <a:p>
            <a:pPr>
              <a:lnSpc>
                <a:spcPct val="150000"/>
              </a:lnSpc>
            </a:pPr>
            <a:r>
              <a:rPr lang="fo-FO" sz="3200"/>
              <a:t>Norðoya ullvirki hjá Monu Olsen</a:t>
            </a:r>
          </a:p>
          <a:p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1A4992B-5A60-6CFD-A2D9-52BF5FDF85F9}"/>
              </a:ext>
            </a:extLst>
          </p:cNvPr>
          <p:cNvSpPr/>
          <p:nvPr/>
        </p:nvSpPr>
        <p:spPr>
          <a:xfrm>
            <a:off x="6887765" y="0"/>
            <a:ext cx="5304235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963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person, indendørs, personer, gruppe&#10;&#10;Automatisk genereret beskrivelse">
            <a:extLst>
              <a:ext uri="{FF2B5EF4-FFF2-40B4-BE49-F238E27FC236}">
                <a16:creationId xmlns:a16="http://schemas.microsoft.com/office/drawing/2014/main" id="{73289C16-7A5D-E9DC-ACEA-4398FDBF6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8" r="1" b="1147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08668"/>
            <a:ext cx="6237515" cy="1899912"/>
          </a:xfrm>
        </p:spPr>
        <p:txBody>
          <a:bodyPr>
            <a:normAutofit/>
          </a:bodyPr>
          <a:lstStyle/>
          <a:p>
            <a:r>
              <a:rPr lang="fo-FO" sz="5400"/>
              <a:t>Støðan í dag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7239000" cy="3742762"/>
          </a:xfrm>
        </p:spPr>
        <p:txBody>
          <a:bodyPr>
            <a:normAutofit/>
          </a:bodyPr>
          <a:lstStyle/>
          <a:p>
            <a:endParaRPr lang="fo-FO" sz="2000"/>
          </a:p>
          <a:p>
            <a:r>
              <a:rPr lang="fo-FO" sz="3200"/>
              <a:t>Lítil og eingin FØROYSK ull virkað í Føroyum í dag</a:t>
            </a:r>
          </a:p>
          <a:p>
            <a:endParaRPr lang="fo-FO" sz="3200"/>
          </a:p>
          <a:p>
            <a:r>
              <a:rPr lang="fo-FO" sz="3200"/>
              <a:t>Nógv virksemi við ull, binding, sniðgeving o.ø.</a:t>
            </a:r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272464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2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00024" cy="1325563"/>
          </a:xfrm>
        </p:spPr>
        <p:txBody>
          <a:bodyPr>
            <a:normAutofit/>
          </a:bodyPr>
          <a:lstStyle/>
          <a:p>
            <a:r>
              <a:rPr lang="fo-FO" sz="5400"/>
              <a:t>Hví eitt </a:t>
            </a:r>
            <a:r>
              <a:rPr lang="fo-FO" sz="5400" err="1"/>
              <a:t>mikrospinnarí</a:t>
            </a:r>
            <a:r>
              <a:rPr lang="fo-FO" sz="5400"/>
              <a:t>?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o-FO" sz="3200"/>
              <a:t>Gomlu maskinurnar </a:t>
            </a:r>
          </a:p>
          <a:p>
            <a:r>
              <a:rPr lang="fo-FO" sz="3200"/>
              <a:t>Nýggjastu spinnaríini</a:t>
            </a:r>
          </a:p>
          <a:p>
            <a:endParaRPr lang="fo-FO" sz="3200"/>
          </a:p>
          <a:p>
            <a:r>
              <a:rPr lang="fo-FO" sz="3200"/>
              <a:t>Alt á einum stað </a:t>
            </a:r>
          </a:p>
          <a:p>
            <a:r>
              <a:rPr lang="fo-FO" sz="3200"/>
              <a:t>Lítil framleiðsla</a:t>
            </a:r>
          </a:p>
          <a:p>
            <a:endParaRPr lang="fo-FO" sz="3200"/>
          </a:p>
          <a:p>
            <a:r>
              <a:rPr lang="fo-FO" sz="3200"/>
              <a:t>Føroysk ull virkað í Føroyum</a:t>
            </a:r>
          </a:p>
          <a:p>
            <a:r>
              <a:rPr lang="fo-FO" sz="3200"/>
              <a:t>Vit kunnu vísa tað – og menna økið</a:t>
            </a:r>
          </a:p>
          <a:p>
            <a:endParaRPr lang="fo-FO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7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A picture containing indoor, thread&#10;&#10;Description automatically generated">
            <a:extLst>
              <a:ext uri="{FF2B5EF4-FFF2-40B4-BE49-F238E27FC236}">
                <a16:creationId xmlns:a16="http://schemas.microsoft.com/office/drawing/2014/main" id="{2A9A03E2-0CFC-E788-1457-3D9807397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0" name="Rectangle 3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9" y="365125"/>
            <a:ext cx="5819487" cy="1899912"/>
          </a:xfrm>
        </p:spPr>
        <p:txBody>
          <a:bodyPr>
            <a:normAutofit/>
          </a:bodyPr>
          <a:lstStyle/>
          <a:p>
            <a:r>
              <a:rPr lang="fo-FO" sz="5400">
                <a:cs typeface="Calibri Light"/>
              </a:rPr>
              <a:t>Okkara íblástur</a:t>
            </a:r>
          </a:p>
        </p:txBody>
      </p:sp>
      <p:sp>
        <p:nvSpPr>
          <p:cNvPr id="27" name="Content Placeholder 11">
            <a:extLst>
              <a:ext uri="{FF2B5EF4-FFF2-40B4-BE49-F238E27FC236}">
                <a16:creationId xmlns:a16="http://schemas.microsoft.com/office/drawing/2014/main" id="{3A5EF5B7-8084-F322-DE1B-A48EA792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12" y="2056350"/>
            <a:ext cx="6283310" cy="412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err="1">
                <a:cs typeface="Calibri"/>
              </a:rPr>
              <a:t>Grannalondini</a:t>
            </a:r>
            <a:r>
              <a:rPr lang="en-US" sz="3200">
                <a:cs typeface="Calibri"/>
              </a:rPr>
              <a:t> </a:t>
            </a:r>
            <a:endParaRPr lang="en-US" sz="3200"/>
          </a:p>
          <a:p>
            <a:r>
              <a:rPr lang="en-US" sz="2400" err="1">
                <a:cs typeface="Calibri"/>
              </a:rPr>
              <a:t>Ísland</a:t>
            </a:r>
            <a:r>
              <a:rPr lang="en-US" sz="2400">
                <a:cs typeface="Calibri"/>
              </a:rPr>
              <a:t>, </a:t>
            </a:r>
            <a:r>
              <a:rPr lang="en-US" sz="2400" err="1">
                <a:cs typeface="Calibri"/>
              </a:rPr>
              <a:t>Danmark</a:t>
            </a:r>
            <a:r>
              <a:rPr lang="en-US" sz="2400">
                <a:cs typeface="Calibri"/>
              </a:rPr>
              <a:t>, </a:t>
            </a:r>
            <a:r>
              <a:rPr lang="en-US" sz="2400" err="1">
                <a:cs typeface="Calibri"/>
              </a:rPr>
              <a:t>Noreg</a:t>
            </a:r>
            <a:r>
              <a:rPr lang="en-US" sz="2400">
                <a:cs typeface="Calibri"/>
              </a:rPr>
              <a:t>, </a:t>
            </a:r>
            <a:r>
              <a:rPr lang="en-US" sz="2400" err="1">
                <a:cs typeface="Calibri"/>
              </a:rPr>
              <a:t>Svøríki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og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Skotland</a:t>
            </a:r>
            <a:endParaRPr lang="en-US" sz="2400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sz="3200" err="1">
                <a:cs typeface="Calibri"/>
              </a:rPr>
              <a:t>Virðisøkja</a:t>
            </a:r>
            <a:r>
              <a:rPr lang="en-US" sz="3200">
                <a:cs typeface="Calibri"/>
              </a:rPr>
              <a:t> </a:t>
            </a:r>
            <a:r>
              <a:rPr lang="en-US" sz="3200" err="1">
                <a:cs typeface="Calibri"/>
              </a:rPr>
              <a:t>ull</a:t>
            </a:r>
            <a:r>
              <a:rPr lang="en-US" sz="3200">
                <a:cs typeface="Calibri"/>
              </a:rPr>
              <a:t> </a:t>
            </a:r>
            <a:r>
              <a:rPr lang="en-US" sz="3200" err="1">
                <a:cs typeface="Calibri"/>
              </a:rPr>
              <a:t>úr</a:t>
            </a:r>
            <a:r>
              <a:rPr lang="en-US" sz="3200">
                <a:cs typeface="Calibri"/>
              </a:rPr>
              <a:t> </a:t>
            </a:r>
            <a:r>
              <a:rPr lang="en-US" sz="3200" err="1">
                <a:cs typeface="Calibri"/>
              </a:rPr>
              <a:t>nærumhvørvinum</a:t>
            </a:r>
            <a:endParaRPr lang="en-US" sz="3200">
              <a:cs typeface="Calibri"/>
            </a:endParaRPr>
          </a:p>
          <a:p>
            <a:endParaRPr lang="en-US" sz="3200">
              <a:cs typeface="Calibri"/>
            </a:endParaRPr>
          </a:p>
          <a:p>
            <a:r>
              <a:rPr lang="en-US" sz="3200" err="1">
                <a:cs typeface="Calibri"/>
              </a:rPr>
              <a:t>Avtalu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við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bøndur</a:t>
            </a:r>
            <a:r>
              <a:rPr lang="en-US" sz="3200">
                <a:cs typeface="Calibri"/>
              </a:rPr>
              <a:t> um </a:t>
            </a:r>
            <a:r>
              <a:rPr lang="en-US" sz="3200" err="1">
                <a:cs typeface="Calibri"/>
              </a:rPr>
              <a:t>góðu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ullina</a:t>
            </a:r>
            <a:endParaRPr lang="en-US" sz="3200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768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kort&#10;&#10;Automatisk genereret beskrivelse">
            <a:extLst>
              <a:ext uri="{FF2B5EF4-FFF2-40B4-BE49-F238E27FC236}">
                <a16:creationId xmlns:a16="http://schemas.microsoft.com/office/drawing/2014/main" id="{0AA82BEF-7B17-43BE-54EF-D36FF6DE1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5318" r="21923" b="407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749143" cy="1899912"/>
          </a:xfrm>
        </p:spPr>
        <p:txBody>
          <a:bodyPr>
            <a:normAutofit/>
          </a:bodyPr>
          <a:lstStyle/>
          <a:p>
            <a:r>
              <a:rPr lang="fo-FO" sz="5400"/>
              <a:t>Uppspuni og </a:t>
            </a:r>
            <a:r>
              <a:rPr lang="fo-FO" sz="5400" err="1"/>
              <a:t>Gilhagi</a:t>
            </a:r>
            <a:r>
              <a:rPr lang="fo-FO" sz="5400"/>
              <a:t> 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7184571" cy="42278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o-FO" sz="3200"/>
              <a:t>Tvey mikrospinnarí í Íslandi</a:t>
            </a:r>
          </a:p>
          <a:p>
            <a:r>
              <a:rPr lang="fo-FO" sz="3200"/>
              <a:t>Uppspuni 2018 og Gilhagi 2020</a:t>
            </a:r>
          </a:p>
          <a:p>
            <a:endParaRPr lang="fo-FO" sz="3200">
              <a:cs typeface="Calibri"/>
            </a:endParaRPr>
          </a:p>
          <a:p>
            <a:r>
              <a:rPr lang="fo-FO" sz="3200">
                <a:cs typeface="Calibri"/>
              </a:rPr>
              <a:t>Besta ullin frá fáum bóndum</a:t>
            </a:r>
          </a:p>
          <a:p>
            <a:r>
              <a:rPr lang="fo-FO" sz="3200"/>
              <a:t>Bara íslendsk ull framleidd í Íslandi</a:t>
            </a:r>
          </a:p>
          <a:p>
            <a:endParaRPr lang="fo-FO" sz="3200"/>
          </a:p>
          <a:p>
            <a:r>
              <a:rPr lang="fo-FO" sz="3200"/>
              <a:t>Samstarv, ráðgeving og vitjan</a:t>
            </a:r>
            <a:endParaRPr lang="da-DK" sz="3200"/>
          </a:p>
        </p:txBody>
      </p:sp>
    </p:spTree>
    <p:extLst>
      <p:ext uri="{BB962C8B-B14F-4D97-AF65-F5344CB8AC3E}">
        <p14:creationId xmlns:p14="http://schemas.microsoft.com/office/powerpoint/2010/main" val="410567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kort&#10;&#10;Automatisk genereret beskrivelse">
            <a:extLst>
              <a:ext uri="{FF2B5EF4-FFF2-40B4-BE49-F238E27FC236}">
                <a16:creationId xmlns:a16="http://schemas.microsoft.com/office/drawing/2014/main" id="{BEDC9C8E-8566-C509-D3EC-0DDF205B8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772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51115" cy="1899912"/>
          </a:xfrm>
        </p:spPr>
        <p:txBody>
          <a:bodyPr>
            <a:normAutofit/>
          </a:bodyPr>
          <a:lstStyle/>
          <a:p>
            <a:r>
              <a:rPr lang="fo-FO" sz="5400" err="1"/>
              <a:t>Det</a:t>
            </a:r>
            <a:r>
              <a:rPr lang="fo-FO" sz="5400"/>
              <a:t> </a:t>
            </a:r>
            <a:r>
              <a:rPr lang="fo-FO" sz="5400" err="1"/>
              <a:t>Vilde</a:t>
            </a:r>
            <a:r>
              <a:rPr lang="fo-FO" sz="5400"/>
              <a:t> </a:t>
            </a:r>
            <a:r>
              <a:rPr lang="fo-FO" sz="5400" err="1"/>
              <a:t>Spinderi</a:t>
            </a:r>
            <a:endParaRPr lang="da-DK" sz="5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422BB-6BD2-E79F-0534-DBDB39C78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4201"/>
            <a:ext cx="9071369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fo-FO" sz="3200"/>
              <a:t>Fyrsta </a:t>
            </a:r>
            <a:r>
              <a:rPr lang="fo-FO" sz="3200" err="1"/>
              <a:t>mikrospinnarí</a:t>
            </a:r>
            <a:r>
              <a:rPr lang="fo-FO" sz="3200"/>
              <a:t> í Danmark 2021</a:t>
            </a:r>
          </a:p>
          <a:p>
            <a:r>
              <a:rPr lang="fo-FO" sz="3200" err="1"/>
              <a:t>Íverksetaraprís</a:t>
            </a:r>
            <a:r>
              <a:rPr lang="fo-FO" sz="3200"/>
              <a:t>  í 2022</a:t>
            </a:r>
          </a:p>
          <a:p>
            <a:pPr marL="0" indent="0">
              <a:buNone/>
            </a:pPr>
            <a:endParaRPr lang="fo-FO" sz="3200"/>
          </a:p>
          <a:p>
            <a:r>
              <a:rPr lang="fo-FO" sz="3200"/>
              <a:t>Virka lokala ull</a:t>
            </a:r>
            <a:endParaRPr lang="fo-FO" sz="3200">
              <a:cs typeface="Calibri"/>
            </a:endParaRPr>
          </a:p>
          <a:p>
            <a:endParaRPr lang="fo-FO" sz="3200"/>
          </a:p>
          <a:p>
            <a:r>
              <a:rPr lang="fo-FO" sz="3200"/>
              <a:t>Íblástur og samstarv</a:t>
            </a:r>
          </a:p>
          <a:p>
            <a:r>
              <a:rPr lang="fo-FO" sz="3200"/>
              <a:t>Belfast </a:t>
            </a:r>
            <a:r>
              <a:rPr lang="fo-FO" sz="3200" err="1"/>
              <a:t>Mini</a:t>
            </a:r>
            <a:r>
              <a:rPr lang="fo-FO" sz="3200"/>
              <a:t> </a:t>
            </a:r>
            <a:r>
              <a:rPr lang="fo-FO" sz="3200" err="1"/>
              <a:t>Mills</a:t>
            </a:r>
            <a:r>
              <a:rPr lang="fo-FO" sz="3200"/>
              <a:t> </a:t>
            </a:r>
            <a:endParaRPr lang="fo-FO" sz="3200">
              <a:cs typeface="Calibri"/>
            </a:endParaRPr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253120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83000" b="-1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BCF5C-0E69-E3C2-1564-A90BA16E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da-DK" sz="4800" b="1"/>
          </a:p>
        </p:txBody>
      </p:sp>
      <p:pic>
        <p:nvPicPr>
          <p:cNvPr id="4" name="Uppspuni 1min">
            <a:hlinkClick r:id="" action="ppaction://media"/>
            <a:extLst>
              <a:ext uri="{FF2B5EF4-FFF2-40B4-BE49-F238E27FC236}">
                <a16:creationId xmlns:a16="http://schemas.microsoft.com/office/drawing/2014/main" id="{3C730428-FAA4-2BD9-7357-DB667A6BEA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4448"/>
            <a:ext cx="12383330" cy="6959752"/>
          </a:xfrm>
        </p:spPr>
      </p:pic>
    </p:spTree>
    <p:extLst>
      <p:ext uri="{BB962C8B-B14F-4D97-AF65-F5344CB8AC3E}">
        <p14:creationId xmlns:p14="http://schemas.microsoft.com/office/powerpoint/2010/main" val="18076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401</Words>
  <Application>Microsoft Office PowerPoint</Application>
  <PresentationFormat>Widescreen</PresentationFormat>
  <Paragraphs>112</Paragraphs>
  <Slides>19</Slides>
  <Notes>1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Eitt føroyskt mikrospinnarí</vt:lpstr>
      <vt:lpstr>Áhugafelagið Spinnaríið</vt:lpstr>
      <vt:lpstr>Lokala vinnusøgan</vt:lpstr>
      <vt:lpstr>Støðan í dag</vt:lpstr>
      <vt:lpstr>Hví eitt mikrospinnarí?</vt:lpstr>
      <vt:lpstr>Okkara íblástur</vt:lpstr>
      <vt:lpstr>Uppspuni og Gilhagi </vt:lpstr>
      <vt:lpstr>Det Vilde Spinderi</vt:lpstr>
      <vt:lpstr>PowerPoint-præsentation</vt:lpstr>
      <vt:lpstr>Kreativt kraftsentur</vt:lpstr>
      <vt:lpstr>Atknýtt virksemi</vt:lpstr>
      <vt:lpstr>PowerPoint-præsentation</vt:lpstr>
      <vt:lpstr>PowerPoint-præsentation</vt:lpstr>
      <vt:lpstr>Livandi søga</vt:lpstr>
      <vt:lpstr>Hvat krevst?</vt:lpstr>
      <vt:lpstr>Móttøka og vask </vt:lpstr>
      <vt:lpstr>Fígging og stuðul</vt:lpstr>
      <vt:lpstr>Samstarv </vt:lpstr>
      <vt:lpstr>Eitt føroyskt mikrospinnarí, sjálvandi!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Eitt føroyskt mikrospinnarí</dc:title>
  <dc:creator>Dorit Hansen</dc:creator>
  <cp:lastModifiedBy>Dorit Hansen</cp:lastModifiedBy>
  <cp:revision>2</cp:revision>
  <dcterms:created xsi:type="dcterms:W3CDTF">2023-02-15T11:31:45Z</dcterms:created>
  <dcterms:modified xsi:type="dcterms:W3CDTF">2023-02-18T11:38:14Z</dcterms:modified>
</cp:coreProperties>
</file>