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sldIdLst>
    <p:sldId id="256" r:id="rId5"/>
    <p:sldId id="364" r:id="rId6"/>
    <p:sldId id="411" r:id="rId7"/>
    <p:sldId id="390" r:id="rId8"/>
    <p:sldId id="391" r:id="rId9"/>
    <p:sldId id="408" r:id="rId10"/>
    <p:sldId id="407" r:id="rId11"/>
    <p:sldId id="409" r:id="rId12"/>
    <p:sldId id="410" r:id="rId13"/>
    <p:sldId id="412" r:id="rId14"/>
    <p:sldId id="414" r:id="rId15"/>
  </p:sldIdLst>
  <p:sldSz cx="9144000" cy="6858000" type="screen4x3"/>
  <p:notesSz cx="6805613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sektion" id="{BB72A414-4FEE-45A7-9725-405C8D6AC7B2}">
          <p14:sldIdLst>
            <p14:sldId id="256"/>
          </p14:sldIdLst>
        </p14:section>
        <p14:section name="Standardsektion" id="{640173EB-EC1A-4053-85BD-7FB5E724CE86}">
          <p14:sldIdLst>
            <p14:sldId id="364"/>
            <p14:sldId id="411"/>
            <p14:sldId id="390"/>
            <p14:sldId id="391"/>
            <p14:sldId id="408"/>
            <p14:sldId id="407"/>
            <p14:sldId id="409"/>
            <p14:sldId id="410"/>
            <p14:sldId id="412"/>
            <p14:sldId id="414"/>
          </p14:sldIdLst>
        </p14:section>
        <p14:section name="Ikke-navngivet sektion" id="{B38D3B42-A2F0-4F7E-AE05-641F63576A9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771E4F-FC25-4DC9-AA5A-CB4F0366B604}" v="343" dt="2022-02-18T15:27:42.3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793" autoAdjust="0"/>
  </p:normalViewPr>
  <p:slideViewPr>
    <p:cSldViewPr snapToObjects="1">
      <p:cViewPr varScale="1">
        <p:scale>
          <a:sx n="154" d="100"/>
          <a:sy n="154" d="100"/>
        </p:scale>
        <p:origin x="4542" y="15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0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82110-D822-4782-9376-EE70AA06DB1D}" type="datetimeFigureOut">
              <a:rPr lang="da-DK" smtClean="0"/>
              <a:t>18-02-2022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4D428-2566-4D9E-B9AD-95814244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1932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14D428-2566-4D9E-B9AD-9581424464BA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4470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D29F6E7C-FD16-4BB3-9208-EF0F899EA2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86365" y="1536152"/>
            <a:ext cx="2171270" cy="2445122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424CC1C7-A677-4292-971C-FBEC982320E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43050" y="4437112"/>
            <a:ext cx="6057900" cy="428625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7A5173D1-4113-4631-964B-D2029AA16D8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133600" y="4873960"/>
            <a:ext cx="4876800" cy="228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229600" cy="1295400"/>
          </a:xfrm>
        </p:spPr>
        <p:txBody>
          <a:bodyPr anchor="t">
            <a:normAutofit/>
          </a:bodyPr>
          <a:lstStyle>
            <a:lvl1pPr algn="ctr">
              <a:defRPr sz="4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8229600" cy="6096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DBAF588-11AF-4595-B866-8EA004737C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91780" y="5229200"/>
            <a:ext cx="3960440" cy="10186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62400"/>
            <a:ext cx="8229600" cy="1295400"/>
          </a:xfrm>
        </p:spPr>
        <p:txBody>
          <a:bodyPr anchor="t">
            <a:normAutofit/>
          </a:bodyPr>
          <a:lstStyle>
            <a:lvl1pPr algn="ctr">
              <a:defRPr sz="4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57200" y="3352800"/>
            <a:ext cx="8229600" cy="6096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44C4185-C9E3-4C98-BEC5-6768DDB655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99687" y="925098"/>
            <a:ext cx="1733595" cy="1952246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28D385A9-77AA-4F6E-853E-59C9BB0BDAC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43050" y="5733256"/>
            <a:ext cx="6057900" cy="6572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947987"/>
            <a:ext cx="7086600" cy="1470025"/>
          </a:xfrm>
        </p:spPr>
        <p:txBody>
          <a:bodyPr lIns="0" tIns="0" rIns="0" bIns="0" anchor="t">
            <a:normAutofit/>
          </a:bodyPr>
          <a:lstStyle>
            <a:lvl1pPr algn="l">
              <a:defRPr sz="4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17762"/>
            <a:ext cx="7086600" cy="454025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1600" b="0">
                <a:solidFill>
                  <a:srgbClr val="40404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15A5-D84B-B74A-9C52-41EA6468A2EC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CCC1-3281-F84F-8FC3-9D28A04019BD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062452F1-79AC-41B6-8BC6-91E3CF007E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32556" y="210354"/>
            <a:ext cx="1875346" cy="4823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858000" cy="838200"/>
          </a:xfrm>
        </p:spPr>
        <p:txBody>
          <a:bodyPr lIns="0" tIns="0" rIns="0" bIns="0" anchor="t"/>
          <a:lstStyle>
            <a:lvl1pPr algn="l">
              <a:defRPr sz="28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 lIns="0" tIns="0" rIns="0" bIns="0">
            <a:normAutofit/>
          </a:bodyPr>
          <a:lstStyle>
            <a:lvl1pPr algn="l">
              <a:spcAft>
                <a:spcPts val="1800"/>
              </a:spcAft>
              <a:defRPr sz="2000"/>
            </a:lvl1pPr>
            <a:lvl2pPr algn="l">
              <a:spcAft>
                <a:spcPts val="1800"/>
              </a:spcAft>
              <a:defRPr sz="1800"/>
            </a:lvl2pPr>
            <a:lvl3pPr algn="l">
              <a:spcAft>
                <a:spcPts val="1800"/>
              </a:spcAft>
              <a:defRPr sz="1600"/>
            </a:lvl3pPr>
            <a:lvl4pPr algn="l">
              <a:spcAft>
                <a:spcPts val="1800"/>
              </a:spcAft>
              <a:defRPr sz="1400"/>
            </a:lvl4pPr>
            <a:lvl5pPr algn="l">
              <a:spcAft>
                <a:spcPts val="1800"/>
              </a:spcAft>
              <a:defRPr sz="1400"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15A5-D84B-B74A-9C52-41EA6468A2EC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CCC1-3281-F84F-8FC3-9D28A04019BD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676173E-085D-467F-A74F-3FC3E9930D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32556" y="210354"/>
            <a:ext cx="1875346" cy="4823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ctr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 b="0"/>
            </a:lvl1pPr>
            <a:lvl2pPr>
              <a:spcAft>
                <a:spcPts val="1200"/>
              </a:spcAft>
              <a:defRPr sz="1400" b="0"/>
            </a:lvl2pPr>
            <a:lvl3pPr>
              <a:spcAft>
                <a:spcPts val="1200"/>
              </a:spcAft>
              <a:defRPr sz="1200" b="0"/>
            </a:lvl3pPr>
            <a:lvl4pPr>
              <a:spcAft>
                <a:spcPts val="1200"/>
              </a:spcAft>
              <a:defRPr sz="1100" b="0"/>
            </a:lvl4pPr>
            <a:lvl5pPr>
              <a:spcAft>
                <a:spcPts val="1200"/>
              </a:spcAft>
              <a:defRPr sz="11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ctr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 b="0"/>
            </a:lvl1pPr>
            <a:lvl2pPr>
              <a:spcAft>
                <a:spcPts val="1200"/>
              </a:spcAft>
              <a:defRPr sz="1400" b="0"/>
            </a:lvl2pPr>
            <a:lvl3pPr>
              <a:spcAft>
                <a:spcPts val="1200"/>
              </a:spcAft>
              <a:defRPr sz="1200" b="0"/>
            </a:lvl3pPr>
            <a:lvl4pPr>
              <a:spcAft>
                <a:spcPts val="1200"/>
              </a:spcAft>
              <a:defRPr sz="1100" b="0"/>
            </a:lvl4pPr>
            <a:lvl5pPr>
              <a:spcAft>
                <a:spcPts val="1200"/>
              </a:spcAft>
              <a:defRPr sz="11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15A5-D84B-B74A-9C52-41EA6468A2EC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CCC1-3281-F84F-8FC3-9D28A04019B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858000" cy="838200"/>
          </a:xfrm>
        </p:spPr>
        <p:txBody>
          <a:bodyPr lIns="0" tIns="0" rIns="0" bIns="0" anchor="t">
            <a:normAutofit/>
          </a:bodyPr>
          <a:lstStyle>
            <a:lvl1pPr algn="l">
              <a:defRPr sz="28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AF9A947-DF8B-4BA2-9067-66DFCBAC99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32556" y="210354"/>
            <a:ext cx="1875346" cy="4823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15A5-D84B-B74A-9C52-41EA6468A2EC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CCC1-3281-F84F-8FC3-9D28A04019B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842571"/>
            <a:ext cx="7086600" cy="52534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9FD0410-7238-4B98-99F5-DEEF369EBD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32556" y="210354"/>
            <a:ext cx="1875346" cy="4823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2775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752600"/>
            <a:ext cx="7086600" cy="4343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79513"/>
            <a:ext cx="5486400" cy="344487"/>
          </a:xfrm>
        </p:spPr>
        <p:txBody>
          <a:bodyPr anchor="b"/>
          <a:lstStyle>
            <a:lvl1pPr marL="0" indent="0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15A5-D84B-B74A-9C52-41EA6468A2EC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CCC1-3281-F84F-8FC3-9D28A04019BD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FD0F1FA-0358-4776-BC61-ACCD6AF633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32556" y="210354"/>
            <a:ext cx="1875346" cy="4823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15A5-D84B-B74A-9C52-41EA6468A2EC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CCC1-3281-F84F-8FC3-9D28A04019B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12775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752600"/>
            <a:ext cx="2162188" cy="162164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79513"/>
            <a:ext cx="5486400" cy="344487"/>
          </a:xfrm>
        </p:spPr>
        <p:txBody>
          <a:bodyPr anchor="b"/>
          <a:lstStyle>
            <a:lvl1pPr marL="0" indent="0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2867012" y="1752600"/>
            <a:ext cx="2162188" cy="162164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4"/>
          </p:nvPr>
        </p:nvSpPr>
        <p:spPr>
          <a:xfrm>
            <a:off x="457200" y="3657600"/>
            <a:ext cx="2162188" cy="162164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/>
          </a:p>
        </p:txBody>
      </p:sp>
      <p:sp>
        <p:nvSpPr>
          <p:cNvPr id="14" name="Picture Placeholder 2"/>
          <p:cNvSpPr>
            <a:spLocks noGrp="1"/>
          </p:cNvSpPr>
          <p:nvPr>
            <p:ph type="pic" idx="15"/>
          </p:nvPr>
        </p:nvSpPr>
        <p:spPr>
          <a:xfrm>
            <a:off x="2867012" y="3657600"/>
            <a:ext cx="2162188" cy="162164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/>
          </a:p>
        </p:txBody>
      </p:sp>
      <p:sp>
        <p:nvSpPr>
          <p:cNvPr id="15" name="Picture Placeholder 2"/>
          <p:cNvSpPr>
            <a:spLocks noGrp="1"/>
          </p:cNvSpPr>
          <p:nvPr>
            <p:ph type="pic" idx="16"/>
          </p:nvPr>
        </p:nvSpPr>
        <p:spPr>
          <a:xfrm>
            <a:off x="5305412" y="1752600"/>
            <a:ext cx="2162188" cy="162164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/>
          </a:p>
        </p:txBody>
      </p:sp>
      <p:sp>
        <p:nvSpPr>
          <p:cNvPr id="16" name="Picture Placeholder 2"/>
          <p:cNvSpPr>
            <a:spLocks noGrp="1"/>
          </p:cNvSpPr>
          <p:nvPr>
            <p:ph type="pic" idx="17"/>
          </p:nvPr>
        </p:nvSpPr>
        <p:spPr>
          <a:xfrm>
            <a:off x="5305412" y="3657600"/>
            <a:ext cx="2162188" cy="162164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/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FD2C52AC-2400-465A-8FE4-B4E121B946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32556" y="210354"/>
            <a:ext cx="1875346" cy="48234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1000">
              <a:schemeClr val="bg1"/>
            </a:gs>
            <a:gs pos="100000">
              <a:schemeClr val="tx2">
                <a:lumMod val="20000"/>
                <a:lumOff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0" tIns="0" rIns="91440" bIns="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91440" bIns="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FB8015A5-D84B-B74A-9C52-41EA6468A2EC}" type="datetimeFigureOut">
              <a:rPr lang="en-US" smtClean="0"/>
              <a:pPr/>
              <a:t>2/18/2022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B5FBCCC1-3281-F84F-8FC3-9D28A04019BD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457200" rtl="0" eaLnBrk="1" latinLnBrk="0" hangingPunct="1">
        <a:spcBef>
          <a:spcPct val="0"/>
        </a:spcBef>
        <a:buClrTx/>
        <a:buNone/>
        <a:defRPr sz="3000" b="1" i="0" kern="1200">
          <a:solidFill>
            <a:schemeClr val="tx1">
              <a:lumMod val="75000"/>
              <a:lumOff val="25000"/>
            </a:schemeClr>
          </a:solidFill>
          <a:latin typeface="Tahoma"/>
          <a:ea typeface="+mj-ea"/>
          <a:cs typeface="Tahoma"/>
        </a:defRPr>
      </a:lvl1pPr>
    </p:titleStyle>
    <p:bodyStyle>
      <a:lvl1pPr marL="180000" indent="-180000" algn="l" defTabSz="457200" rtl="0" eaLnBrk="1" latinLnBrk="0" hangingPunct="1">
        <a:spcBef>
          <a:spcPts val="24"/>
        </a:spcBef>
        <a:spcAft>
          <a:spcPts val="600"/>
        </a:spcAft>
        <a:buClrTx/>
        <a:buFont typeface="Arial"/>
        <a:buChar char="•"/>
        <a:defRPr sz="2400" b="1" i="0" kern="1200">
          <a:solidFill>
            <a:schemeClr val="tx1">
              <a:lumMod val="75000"/>
              <a:lumOff val="25000"/>
            </a:schemeClr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Tx/>
        <a:buFont typeface="Arial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Tx/>
        <a:buFont typeface="Arial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Tx/>
        <a:buFont typeface="Arial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Tx/>
        <a:buFont typeface="Arial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7E22ACA-9D58-4C46-98DD-BE6C08BB5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256" y="21336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da-DK" dirty="0" err="1"/>
              <a:t>Framtíðar</a:t>
            </a:r>
            <a:r>
              <a:rPr lang="da-DK" dirty="0"/>
              <a:t> </a:t>
            </a:r>
            <a:r>
              <a:rPr lang="da-DK" dirty="0" err="1"/>
              <a:t>seyðahald</a:t>
            </a:r>
            <a:br>
              <a:rPr lang="da-DK" dirty="0"/>
            </a:br>
            <a:br>
              <a:rPr lang="da-DK" dirty="0"/>
            </a:br>
            <a:r>
              <a:rPr lang="da-DK" sz="3100" b="0" dirty="0" err="1"/>
              <a:t>Búnaðarstevnan</a:t>
            </a:r>
            <a:r>
              <a:rPr lang="da-DK" sz="3100" b="0" dirty="0"/>
              <a:t> 2022</a:t>
            </a:r>
            <a:br>
              <a:rPr lang="da-DK" dirty="0"/>
            </a:br>
            <a:endParaRPr lang="fo-FO" sz="3600" b="0" dirty="0"/>
          </a:p>
        </p:txBody>
      </p:sp>
      <p:sp>
        <p:nvSpPr>
          <p:cNvPr id="5" name="Undertitel 4">
            <a:extLst>
              <a:ext uri="{FF2B5EF4-FFF2-40B4-BE49-F238E27FC236}">
                <a16:creationId xmlns:a16="http://schemas.microsoft.com/office/drawing/2014/main" id="{3E7F086D-4E03-4BA3-B932-D1FD922EE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4441117"/>
            <a:ext cx="8229600" cy="609600"/>
          </a:xfrm>
        </p:spPr>
        <p:txBody>
          <a:bodyPr>
            <a:noAutofit/>
          </a:bodyPr>
          <a:lstStyle/>
          <a:p>
            <a:endParaRPr lang="da-DK" sz="2000" b="0" dirty="0"/>
          </a:p>
          <a:p>
            <a:r>
              <a:rPr lang="da-DK" sz="2000" b="0" dirty="0"/>
              <a:t>Magnus Rasmussen, </a:t>
            </a:r>
            <a:r>
              <a:rPr lang="da-DK" sz="2000" b="0" dirty="0" err="1"/>
              <a:t>landsstýrismaður</a:t>
            </a:r>
            <a:endParaRPr lang="fo-FO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0600"/>
            <a:ext cx="6858000" cy="838200"/>
          </a:xfrm>
        </p:spPr>
        <p:txBody>
          <a:bodyPr>
            <a:normAutofit/>
          </a:bodyPr>
          <a:lstStyle/>
          <a:p>
            <a:r>
              <a:rPr lang="en-US" dirty="0" err="1"/>
              <a:t>Framtíðin</a:t>
            </a:r>
            <a:r>
              <a:rPr lang="en-US" dirty="0"/>
              <a:t> </a:t>
            </a:r>
            <a:r>
              <a:rPr lang="en-US" dirty="0" err="1"/>
              <a:t>kemur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av </a:t>
            </a:r>
            <a:r>
              <a:rPr lang="en-US" dirty="0" err="1"/>
              <a:t>sær</a:t>
            </a:r>
            <a:r>
              <a:rPr lang="en-US" dirty="0"/>
              <a:t> </a:t>
            </a:r>
            <a:r>
              <a:rPr lang="en-US" dirty="0" err="1"/>
              <a:t>sjálvari</a:t>
            </a:r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CCC1-3281-F84F-8FC3-9D28A04019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827584" y="1772816"/>
            <a:ext cx="59766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o-FO" sz="2400" dirty="0"/>
              <a:t>Ull og skinn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o-F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o-FO" sz="2400" dirty="0"/>
              <a:t>Krov og avroð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o-F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o-FO" sz="2400" dirty="0"/>
              <a:t>Sláturhús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o-F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o-FO" sz="2400" dirty="0"/>
              <a:t>Seyðahús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o-F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o-FO" sz="2400" dirty="0"/>
              <a:t>Stuðulsskipanir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o-F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o-FO" sz="2400" dirty="0"/>
              <a:t>Viðskiftafólkini</a:t>
            </a:r>
          </a:p>
        </p:txBody>
      </p:sp>
    </p:spTree>
    <p:extLst>
      <p:ext uri="{BB962C8B-B14F-4D97-AF65-F5344CB8AC3E}">
        <p14:creationId xmlns:p14="http://schemas.microsoft.com/office/powerpoint/2010/main" val="3817717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3009900"/>
            <a:ext cx="6858000" cy="838200"/>
          </a:xfrm>
        </p:spPr>
        <p:txBody>
          <a:bodyPr>
            <a:normAutofit/>
          </a:bodyPr>
          <a:lstStyle/>
          <a:p>
            <a:r>
              <a:rPr lang="en-US" sz="3600" dirty="0" err="1"/>
              <a:t>Takk</a:t>
            </a:r>
            <a:r>
              <a:rPr lang="en-US" sz="3600" dirty="0"/>
              <a:t> </a:t>
            </a:r>
            <a:r>
              <a:rPr lang="en-US" sz="3600" dirty="0" err="1"/>
              <a:t>fyri</a:t>
            </a:r>
            <a:endParaRPr lang="en-US" sz="360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CCC1-3281-F84F-8FC3-9D28A04019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58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6858000" cy="838200"/>
          </a:xfrm>
        </p:spPr>
        <p:txBody>
          <a:bodyPr>
            <a:normAutofit/>
          </a:bodyPr>
          <a:lstStyle/>
          <a:p>
            <a:r>
              <a:rPr lang="en-US" dirty="0" err="1"/>
              <a:t>Eg</a:t>
            </a:r>
            <a:r>
              <a:rPr lang="en-US" dirty="0"/>
              <a:t> </a:t>
            </a:r>
            <a:r>
              <a:rPr lang="en-US" dirty="0" err="1"/>
              <a:t>minnist</a:t>
            </a:r>
            <a:r>
              <a:rPr lang="en-US" dirty="0"/>
              <a:t> </a:t>
            </a:r>
            <a:r>
              <a:rPr lang="en-US" dirty="0" err="1"/>
              <a:t>úr</a:t>
            </a:r>
            <a:r>
              <a:rPr lang="en-US" dirty="0"/>
              <a:t> </a:t>
            </a:r>
            <a:r>
              <a:rPr lang="en-US" dirty="0" err="1"/>
              <a:t>gomlum</a:t>
            </a:r>
            <a:r>
              <a:rPr lang="en-US" dirty="0"/>
              <a:t> </a:t>
            </a:r>
            <a:r>
              <a:rPr lang="en-US" dirty="0" err="1"/>
              <a:t>søgum</a:t>
            </a:r>
            <a:r>
              <a:rPr lang="en-US" dirty="0"/>
              <a:t>…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CCC1-3281-F84F-8FC3-9D28A04019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F9393346-8442-4F57-9965-2BDB0CF466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788978"/>
            <a:ext cx="7472580" cy="4302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086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0600"/>
            <a:ext cx="6858000" cy="838200"/>
          </a:xfrm>
        </p:spPr>
        <p:txBody>
          <a:bodyPr>
            <a:normAutofit/>
          </a:bodyPr>
          <a:lstStyle/>
          <a:p>
            <a:r>
              <a:rPr lang="en-US" dirty="0" err="1"/>
              <a:t>Evni</a:t>
            </a:r>
            <a:r>
              <a:rPr lang="en-US" dirty="0"/>
              <a:t> at </a:t>
            </a:r>
            <a:r>
              <a:rPr lang="en-US" dirty="0" err="1"/>
              <a:t>umrøða</a:t>
            </a:r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CCC1-3281-F84F-8FC3-9D28A04019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827584" y="1700808"/>
            <a:ext cx="59766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o-FO" sz="2400" dirty="0"/>
              <a:t>Ull og skinn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o-F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o-FO" sz="2400" dirty="0"/>
              <a:t>Krov og avroð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o-F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o-FO" sz="2400" dirty="0"/>
              <a:t>Sláturhús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o-F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o-FO" sz="2400" dirty="0"/>
              <a:t>Seyðahús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o-F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o-FO" sz="2400" dirty="0"/>
              <a:t>Stuðulsskipanir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o-F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o-FO" sz="2400" dirty="0"/>
              <a:t>Viðskiftafólkini</a:t>
            </a:r>
          </a:p>
        </p:txBody>
      </p:sp>
    </p:spTree>
    <p:extLst>
      <p:ext uri="{BB962C8B-B14F-4D97-AF65-F5344CB8AC3E}">
        <p14:creationId xmlns:p14="http://schemas.microsoft.com/office/powerpoint/2010/main" val="1946278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0600"/>
            <a:ext cx="6858000" cy="838200"/>
          </a:xfrm>
        </p:spPr>
        <p:txBody>
          <a:bodyPr>
            <a:normAutofit/>
          </a:bodyPr>
          <a:lstStyle/>
          <a:p>
            <a:r>
              <a:rPr lang="en-US" dirty="0" err="1"/>
              <a:t>Ull</a:t>
            </a:r>
            <a:r>
              <a:rPr lang="en-US" dirty="0"/>
              <a:t> er Føroya gull…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CCC1-3281-F84F-8FC3-9D28A04019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827584" y="2204865"/>
            <a:ext cx="59766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o-FO" dirty="0"/>
              <a:t>Fingu 26 tons av ull til høldar í fjør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o-FO" dirty="0"/>
              <a:t>70 tons møgulig</a:t>
            </a:r>
          </a:p>
          <a:p>
            <a:pPr lvl="1"/>
            <a:endParaRPr lang="fo-F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o-FO" dirty="0"/>
              <a:t>Hví fáa vit ikki meir?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o-FO" dirty="0"/>
              <a:t>Betri prísir fyri ullina?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o-FO" dirty="0"/>
              <a:t>Betri umstøður at avhenda?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o-FO" dirty="0"/>
              <a:t>Aðra nýtslu av ullini?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o-F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o-FO" dirty="0"/>
              <a:t>Framgongd í mun til skinnini, men ikki nóg gott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o-FO" dirty="0"/>
          </a:p>
        </p:txBody>
      </p:sp>
    </p:spTree>
    <p:extLst>
      <p:ext uri="{BB962C8B-B14F-4D97-AF65-F5344CB8AC3E}">
        <p14:creationId xmlns:p14="http://schemas.microsoft.com/office/powerpoint/2010/main" val="298662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0600"/>
            <a:ext cx="6858000" cy="838200"/>
          </a:xfrm>
        </p:spPr>
        <p:txBody>
          <a:bodyPr>
            <a:normAutofit/>
          </a:bodyPr>
          <a:lstStyle/>
          <a:p>
            <a:r>
              <a:rPr lang="en-US" dirty="0" err="1"/>
              <a:t>Eg</a:t>
            </a:r>
            <a:r>
              <a:rPr lang="en-US" dirty="0"/>
              <a:t> </a:t>
            </a:r>
            <a:r>
              <a:rPr lang="en-US" dirty="0" err="1"/>
              <a:t>skeripkjøt</a:t>
            </a:r>
            <a:r>
              <a:rPr lang="en-US" dirty="0"/>
              <a:t> og </a:t>
            </a:r>
            <a:r>
              <a:rPr lang="en-US" dirty="0" err="1"/>
              <a:t>rikling</a:t>
            </a:r>
            <a:r>
              <a:rPr lang="en-US" dirty="0"/>
              <a:t> </a:t>
            </a:r>
            <a:r>
              <a:rPr lang="en-US" dirty="0" err="1"/>
              <a:t>vraki</a:t>
            </a:r>
            <a:r>
              <a:rPr lang="en-US" dirty="0"/>
              <a:t> </a:t>
            </a:r>
            <a:r>
              <a:rPr lang="en-US" dirty="0" err="1"/>
              <a:t>ei</a:t>
            </a:r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CCC1-3281-F84F-8FC3-9D28A04019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827584" y="2132856"/>
            <a:ext cx="59766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o-FO" dirty="0"/>
              <a:t>Sølan av krovum gongur væl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o-F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o-FO" dirty="0"/>
              <a:t>Men avroð v.m. tíma færri og færri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o-F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o-FO" dirty="0"/>
              <a:t>Hvat kunnu vit gera?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o-FO" dirty="0"/>
              <a:t>Vinnan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o-FO" dirty="0"/>
              <a:t>T.d. gera tað lættari hjá keyparanum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o-FO" dirty="0"/>
              <a:t>Fleir og fleir keypa í handli ella á netinum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o-FO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o-FO" dirty="0"/>
              <a:t>Myndugleikarnir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o-FO" dirty="0" err="1"/>
              <a:t>Branda</a:t>
            </a:r>
            <a:r>
              <a:rPr lang="fo-FO" dirty="0"/>
              <a:t> vøruna betur – “</a:t>
            </a:r>
            <a:r>
              <a:rPr lang="fo-FO" dirty="0" err="1"/>
              <a:t>et</a:t>
            </a:r>
            <a:r>
              <a:rPr lang="fo-FO" dirty="0"/>
              <a:t> føroyskt”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o-FO" dirty="0"/>
              <a:t>Lær unga ættarliðið at matgera kjøt og avroð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o-FO" dirty="0"/>
          </a:p>
        </p:txBody>
      </p:sp>
    </p:spTree>
    <p:extLst>
      <p:ext uri="{BB962C8B-B14F-4D97-AF65-F5344CB8AC3E}">
        <p14:creationId xmlns:p14="http://schemas.microsoft.com/office/powerpoint/2010/main" val="392374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0600"/>
            <a:ext cx="6858000" cy="838200"/>
          </a:xfrm>
        </p:spPr>
        <p:txBody>
          <a:bodyPr>
            <a:normAutofit/>
          </a:bodyPr>
          <a:lstStyle/>
          <a:p>
            <a:r>
              <a:rPr lang="en-US" dirty="0" err="1"/>
              <a:t>Betri</a:t>
            </a:r>
            <a:r>
              <a:rPr lang="en-US" dirty="0"/>
              <a:t> </a:t>
            </a:r>
            <a:r>
              <a:rPr lang="en-US" dirty="0" err="1"/>
              <a:t>lítið</a:t>
            </a:r>
            <a:r>
              <a:rPr lang="en-US" dirty="0"/>
              <a:t> </a:t>
            </a:r>
            <a:r>
              <a:rPr lang="en-US" dirty="0" err="1"/>
              <a:t>leivt</a:t>
            </a:r>
            <a:r>
              <a:rPr lang="en-US" dirty="0"/>
              <a:t>, </a:t>
            </a:r>
            <a:r>
              <a:rPr lang="en-US" dirty="0" err="1"/>
              <a:t>enn</a:t>
            </a:r>
            <a:r>
              <a:rPr lang="en-US" dirty="0"/>
              <a:t> </a:t>
            </a:r>
            <a:r>
              <a:rPr lang="en-US" dirty="0" err="1"/>
              <a:t>ovmikið</a:t>
            </a:r>
            <a:r>
              <a:rPr lang="en-US" dirty="0"/>
              <a:t> </a:t>
            </a:r>
            <a:r>
              <a:rPr lang="en-US" dirty="0" err="1"/>
              <a:t>etið</a:t>
            </a:r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CCC1-3281-F84F-8FC3-9D28A04019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827584" y="1772816"/>
            <a:ext cx="597666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o-FO" sz="2400" dirty="0"/>
              <a:t>Tørvur á </a:t>
            </a:r>
            <a:r>
              <a:rPr lang="fo-FO" sz="2400" dirty="0" err="1"/>
              <a:t>sláturhúsi</a:t>
            </a:r>
            <a:r>
              <a:rPr lang="fo-FO" sz="2400" dirty="0"/>
              <a:t>, kanska fleiri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o-FO" sz="2400" dirty="0"/>
              <a:t>Lættir um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o-FO" sz="2400" dirty="0"/>
              <a:t>Størri úrtøka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o-FO" sz="2400" dirty="0"/>
              <a:t>Størri </a:t>
            </a:r>
            <a:r>
              <a:rPr lang="fo-FO" sz="2400" dirty="0" err="1"/>
              <a:t>vøruúrval</a:t>
            </a:r>
            <a:endParaRPr lang="fo-F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o-F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o-FO" sz="2400" dirty="0"/>
              <a:t>Men hvussu og hvør?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o-FO" sz="2400" dirty="0"/>
              <a:t>Bøndur sjálvir?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o-FO" sz="2400" dirty="0"/>
              <a:t>Samogn í felag?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o-F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o-FO" sz="2400" dirty="0" err="1"/>
              <a:t>Búnaðargrunnurin</a:t>
            </a:r>
            <a:r>
              <a:rPr lang="fo-FO" sz="2400" dirty="0"/>
              <a:t> fíggja og/ella stuðla?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o-FO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o-F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o-FO" dirty="0"/>
          </a:p>
        </p:txBody>
      </p:sp>
    </p:spTree>
    <p:extLst>
      <p:ext uri="{BB962C8B-B14F-4D97-AF65-F5344CB8AC3E}">
        <p14:creationId xmlns:p14="http://schemas.microsoft.com/office/powerpoint/2010/main" val="771808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0600"/>
            <a:ext cx="6858000" cy="838200"/>
          </a:xfrm>
        </p:spPr>
        <p:txBody>
          <a:bodyPr>
            <a:normAutofit/>
          </a:bodyPr>
          <a:lstStyle/>
          <a:p>
            <a:r>
              <a:rPr lang="en-US" dirty="0"/>
              <a:t>At </a:t>
            </a:r>
            <a:r>
              <a:rPr lang="en-US" dirty="0" err="1"/>
              <a:t>reka</a:t>
            </a:r>
            <a:r>
              <a:rPr lang="en-US" dirty="0"/>
              <a:t> </a:t>
            </a:r>
            <a:r>
              <a:rPr lang="en-US" dirty="0" err="1"/>
              <a:t>seyð</a:t>
            </a:r>
            <a:r>
              <a:rPr lang="en-US" dirty="0"/>
              <a:t>, </a:t>
            </a:r>
            <a:r>
              <a:rPr lang="en-US" dirty="0" err="1"/>
              <a:t>tað</a:t>
            </a:r>
            <a:r>
              <a:rPr lang="en-US" dirty="0"/>
              <a:t> so </a:t>
            </a:r>
            <a:r>
              <a:rPr lang="en-US" dirty="0" err="1"/>
              <a:t>stuttligt</a:t>
            </a:r>
            <a:r>
              <a:rPr lang="en-US" dirty="0"/>
              <a:t> er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CCC1-3281-F84F-8FC3-9D28A04019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827584" y="1977221"/>
            <a:ext cx="74888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o-FO" sz="2400" dirty="0"/>
              <a:t>Nógv gomul og ótíðarhóskandi seyðahús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o-FO" sz="2400" dirty="0"/>
              <a:t>Truplar arbeiðsumstøður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o-FO" sz="2400" dirty="0" err="1"/>
              <a:t>Djóravælferðin</a:t>
            </a:r>
            <a:r>
              <a:rPr lang="fo-FO" sz="2400" dirty="0"/>
              <a:t> stundum ein avbjóðing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o-F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o-F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o-FO" sz="2400" dirty="0"/>
              <a:t>Hvussu </a:t>
            </a:r>
            <a:r>
              <a:rPr lang="fo-FO" sz="2400" dirty="0" err="1"/>
              <a:t>modernisera</a:t>
            </a:r>
            <a:r>
              <a:rPr lang="fo-FO" sz="2400" dirty="0"/>
              <a:t> vit?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o-FO" sz="2400" dirty="0"/>
              <a:t>Vinnan og myndugleikar semjast um 2-3 </a:t>
            </a:r>
            <a:r>
              <a:rPr lang="fo-FO" sz="2400" dirty="0" err="1"/>
              <a:t>standardloysnir</a:t>
            </a:r>
            <a:r>
              <a:rPr lang="fo-FO" sz="2400" dirty="0"/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o-FO" sz="2400" dirty="0"/>
              <a:t>Skal </a:t>
            </a:r>
            <a:r>
              <a:rPr lang="fo-FO" sz="2400" dirty="0" err="1"/>
              <a:t>Búnaðargrunnurin</a:t>
            </a:r>
            <a:r>
              <a:rPr lang="fo-FO" sz="2400" dirty="0"/>
              <a:t> stuðla </a:t>
            </a:r>
            <a:r>
              <a:rPr lang="fo-FO" sz="2400" dirty="0" err="1"/>
              <a:t>modernisering</a:t>
            </a:r>
            <a:r>
              <a:rPr lang="fo-FO" sz="2400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o-FO" dirty="0"/>
          </a:p>
        </p:txBody>
      </p:sp>
    </p:spTree>
    <p:extLst>
      <p:ext uri="{BB962C8B-B14F-4D97-AF65-F5344CB8AC3E}">
        <p14:creationId xmlns:p14="http://schemas.microsoft.com/office/powerpoint/2010/main" val="2288476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0600"/>
            <a:ext cx="6858000" cy="838200"/>
          </a:xfrm>
        </p:spPr>
        <p:txBody>
          <a:bodyPr>
            <a:normAutofit/>
          </a:bodyPr>
          <a:lstStyle/>
          <a:p>
            <a:r>
              <a:rPr lang="en-US" dirty="0" err="1"/>
              <a:t>Drúgt</a:t>
            </a:r>
            <a:r>
              <a:rPr lang="en-US" dirty="0"/>
              <a:t> er </a:t>
            </a:r>
            <a:r>
              <a:rPr lang="en-US" dirty="0" err="1"/>
              <a:t>tað</a:t>
            </a:r>
            <a:r>
              <a:rPr lang="en-US" dirty="0"/>
              <a:t>, </a:t>
            </a:r>
            <a:r>
              <a:rPr lang="en-US" dirty="0" err="1"/>
              <a:t>ið</a:t>
            </a:r>
            <a:r>
              <a:rPr lang="en-US" dirty="0"/>
              <a:t> </a:t>
            </a:r>
            <a:r>
              <a:rPr lang="en-US" dirty="0" err="1"/>
              <a:t>drýpur</a:t>
            </a:r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CCC1-3281-F84F-8FC3-9D28A04019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827584" y="2204864"/>
            <a:ext cx="597666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o-FO" sz="2400" dirty="0"/>
              <a:t>Stuðul til mjólk, neytakjøt, seyðakjøt, djórahald, avloysaraskipan og húsdjór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o-FO" sz="2400" dirty="0"/>
              <a:t>Stuðul til seyðakjøt hækkaður nakað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o-F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o-FO" sz="2400" dirty="0"/>
              <a:t>Nýggjur stuðul til </a:t>
            </a:r>
            <a:r>
              <a:rPr lang="fo-FO" sz="2400" dirty="0" err="1"/>
              <a:t>nýmenning</a:t>
            </a:r>
            <a:r>
              <a:rPr lang="fo-FO" sz="2400" dirty="0"/>
              <a:t> upp á 1 </a:t>
            </a:r>
            <a:r>
              <a:rPr lang="fo-FO" sz="2400" dirty="0" err="1"/>
              <a:t>mió.kr</a:t>
            </a:r>
            <a:r>
              <a:rPr lang="fo-FO" sz="2400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o-FO" sz="2400" dirty="0"/>
              <a:t>Verkætlanir og samstørv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o-FO" sz="2400" dirty="0"/>
              <a:t>Klár at lýsa tíðliga í vár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o-FO" dirty="0"/>
          </a:p>
        </p:txBody>
      </p:sp>
    </p:spTree>
    <p:extLst>
      <p:ext uri="{BB962C8B-B14F-4D97-AF65-F5344CB8AC3E}">
        <p14:creationId xmlns:p14="http://schemas.microsoft.com/office/powerpoint/2010/main" val="15073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0600"/>
            <a:ext cx="6858000" cy="838200"/>
          </a:xfrm>
        </p:spPr>
        <p:txBody>
          <a:bodyPr>
            <a:normAutofit/>
          </a:bodyPr>
          <a:lstStyle/>
          <a:p>
            <a:r>
              <a:rPr lang="en-US" dirty="0" err="1"/>
              <a:t>Týskir</a:t>
            </a:r>
            <a:r>
              <a:rPr lang="en-US" dirty="0"/>
              <a:t> </a:t>
            </a:r>
            <a:r>
              <a:rPr lang="en-US" dirty="0" err="1"/>
              <a:t>klumpar</a:t>
            </a:r>
            <a:r>
              <a:rPr lang="en-US" dirty="0"/>
              <a:t> og </a:t>
            </a:r>
            <a:r>
              <a:rPr lang="en-US" dirty="0" err="1"/>
              <a:t>fronsk</a:t>
            </a:r>
            <a:r>
              <a:rPr lang="en-US" dirty="0"/>
              <a:t> </a:t>
            </a:r>
            <a:r>
              <a:rPr lang="en-US" dirty="0" err="1"/>
              <a:t>sós</a:t>
            </a:r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CCC1-3281-F84F-8FC3-9D28A04019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827584" y="2060848"/>
            <a:ext cx="59766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o-FO" sz="2400" dirty="0"/>
              <a:t>Siðbundna sølan gongur sum heild væl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o-F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o-FO" sz="2400" dirty="0"/>
              <a:t>Men keypsmynstrið broytist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o-FO" sz="2400" dirty="0" err="1"/>
              <a:t>Heimaframleiðsla</a:t>
            </a:r>
            <a:r>
              <a:rPr lang="fo-FO" sz="2400" dirty="0"/>
              <a:t>, </a:t>
            </a:r>
            <a:r>
              <a:rPr lang="fo-FO" sz="2400" dirty="0" err="1"/>
              <a:t>Facebook</a:t>
            </a:r>
            <a:r>
              <a:rPr lang="fo-FO" sz="2400" dirty="0"/>
              <a:t> og torg</a:t>
            </a:r>
          </a:p>
          <a:p>
            <a:pPr lvl="1"/>
            <a:endParaRPr lang="fo-FO" sz="2400" dirty="0">
              <a:sym typeface="Wingdings" panose="05000000000000000000" pitchFamily="2" charset="2"/>
            </a:endParaRPr>
          </a:p>
          <a:p>
            <a:pPr lvl="1"/>
            <a:r>
              <a:rPr lang="fo-FO" sz="2400" dirty="0">
                <a:sym typeface="Wingdings" panose="05000000000000000000" pitchFamily="2" charset="2"/>
              </a:rPr>
              <a:t> Mugu fanga </a:t>
            </a:r>
            <a:r>
              <a:rPr lang="fo-FO" sz="2400" dirty="0" err="1">
                <a:sym typeface="Wingdings" panose="05000000000000000000" pitchFamily="2" charset="2"/>
              </a:rPr>
              <a:t>cafe</a:t>
            </a:r>
            <a:r>
              <a:rPr lang="fo-FO" sz="2400" dirty="0">
                <a:sym typeface="Wingdings" panose="05000000000000000000" pitchFamily="2" charset="2"/>
              </a:rPr>
              <a:t> </a:t>
            </a:r>
            <a:r>
              <a:rPr lang="fo-FO" sz="2400" dirty="0" err="1">
                <a:sym typeface="Wingdings" panose="05000000000000000000" pitchFamily="2" charset="2"/>
              </a:rPr>
              <a:t>latté</a:t>
            </a:r>
            <a:r>
              <a:rPr lang="fo-FO" sz="2400" dirty="0">
                <a:sym typeface="Wingdings" panose="05000000000000000000" pitchFamily="2" charset="2"/>
              </a:rPr>
              <a:t> </a:t>
            </a:r>
            <a:r>
              <a:rPr lang="fo-FO" sz="2400" dirty="0" err="1">
                <a:sym typeface="Wingdings" panose="05000000000000000000" pitchFamily="2" charset="2"/>
              </a:rPr>
              <a:t>segmentið</a:t>
            </a:r>
            <a:r>
              <a:rPr lang="fo-FO" sz="2400" dirty="0">
                <a:sym typeface="Wingdings" panose="05000000000000000000" pitchFamily="2" charset="2"/>
              </a:rPr>
              <a:t> </a:t>
            </a:r>
            <a:endParaRPr lang="fo-F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o-F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o-FO" sz="2400" dirty="0"/>
              <a:t>Meira í handlarnar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o-FO" sz="2400" dirty="0"/>
              <a:t>Smærri søla = hægri prísur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o-FO" sz="2400" dirty="0"/>
              <a:t>...men eisini truplari og meira baks</a:t>
            </a:r>
          </a:p>
        </p:txBody>
      </p:sp>
    </p:spTree>
    <p:extLst>
      <p:ext uri="{BB962C8B-B14F-4D97-AF65-F5344CB8AC3E}">
        <p14:creationId xmlns:p14="http://schemas.microsoft.com/office/powerpoint/2010/main" val="170600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VMR logo framløga desember 2021  -  Skrivebeskyttet" id="{061DECE4-D92F-4B6A-976F-A3DE2BAF724F}" vid="{AA4447B8-74A2-4EC1-8F5D-7F9ED8D7737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3EE7A90382354EBB92497D80802371" ma:contentTypeVersion="4" ma:contentTypeDescription="Opret et nyt dokument." ma:contentTypeScope="" ma:versionID="7b65d950aaa7b777dd1bfac5534a6083">
  <xsd:schema xmlns:xsd="http://www.w3.org/2001/XMLSchema" xmlns:xs="http://www.w3.org/2001/XMLSchema" xmlns:p="http://schemas.microsoft.com/office/2006/metadata/properties" xmlns:ns3="e9681a90-a701-42b2-8fc4-42a56f3d906a" targetNamespace="http://schemas.microsoft.com/office/2006/metadata/properties" ma:root="true" ma:fieldsID="7651f41ec6237c1e3bbaac02833310b3" ns3:_="">
    <xsd:import namespace="e9681a90-a701-42b2-8fc4-42a56f3d906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681a90-a701-42b2-8fc4-42a56f3d90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9F2140-A4B1-476A-ABBD-FD7FE4DFBC04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e9681a90-a701-42b2-8fc4-42a56f3d906a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7B6F411-37BA-4049-9DB1-6A7E2109FC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681a90-a701-42b2-8fc4-42a56f3d90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DDFDF4-8AF7-4A1D-B224-9B17D8CC39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UVMR logo framløga desember 2021</Template>
  <TotalTime>1569</TotalTime>
  <Words>328</Words>
  <Application>Microsoft Office PowerPoint</Application>
  <PresentationFormat>Skærmshow (4:3)</PresentationFormat>
  <Paragraphs>102</Paragraphs>
  <Slides>11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Tahoma</vt:lpstr>
      <vt:lpstr>Office-tema</vt:lpstr>
      <vt:lpstr>Framtíðar seyðahald  Búnaðarstevnan 2022 </vt:lpstr>
      <vt:lpstr>Eg minnist úr gomlum søgum…</vt:lpstr>
      <vt:lpstr>Evni at umrøða</vt:lpstr>
      <vt:lpstr>Ull er Føroya gull…</vt:lpstr>
      <vt:lpstr>Eg skeripkjøt og rikling vraki ei</vt:lpstr>
      <vt:lpstr>Betri lítið leivt, enn ovmikið etið</vt:lpstr>
      <vt:lpstr>At reka seyð, tað so stuttligt er</vt:lpstr>
      <vt:lpstr>Drúgt er tað, ið drýpur</vt:lpstr>
      <vt:lpstr>Týskir klumpar og fronsk sós</vt:lpstr>
      <vt:lpstr>Framtíðin kemur ikki av sær sjálvari</vt:lpstr>
      <vt:lpstr>Takk fyri</vt:lpstr>
    </vt:vector>
  </TitlesOfParts>
  <Company>KT Landsins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Joanna Djurhuus</dc:creator>
  <cp:lastModifiedBy>Simun Gullaksen</cp:lastModifiedBy>
  <cp:revision>25</cp:revision>
  <cp:lastPrinted>2022-02-18T13:33:35Z</cp:lastPrinted>
  <dcterms:created xsi:type="dcterms:W3CDTF">2021-12-09T15:14:40Z</dcterms:created>
  <dcterms:modified xsi:type="dcterms:W3CDTF">2022-02-18T21:00:24Z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0x0101005F3EE7A90382354EBB92497D80802371</vt:lpwstr>
  </property>
</Properties>
</file>