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11963" cy="9942513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9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404E2-4DEF-496D-9184-F05A21B69ED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85D13E8-3FDB-4DB8-A524-5B8C17CC247E}">
      <dgm:prSet/>
      <dgm:spPr/>
      <dgm:t>
        <a:bodyPr/>
        <a:lstStyle/>
        <a:p>
          <a:r>
            <a:rPr lang="fo-FO" dirty="0"/>
            <a:t>Drúgv </a:t>
          </a:r>
          <a:r>
            <a:rPr lang="fo-FO" dirty="0" err="1"/>
            <a:t>Koronufarsótt</a:t>
          </a:r>
          <a:r>
            <a:rPr lang="fo-FO" dirty="0"/>
            <a:t> avloyst av drúgvum kríggi</a:t>
          </a:r>
          <a:endParaRPr lang="en-US" dirty="0"/>
        </a:p>
      </dgm:t>
    </dgm:pt>
    <dgm:pt modelId="{E549CD09-8838-45E1-8A2D-C00A09690964}" type="parTrans" cxnId="{11207304-1F90-4C87-856E-3D12D746111D}">
      <dgm:prSet/>
      <dgm:spPr/>
      <dgm:t>
        <a:bodyPr/>
        <a:lstStyle/>
        <a:p>
          <a:endParaRPr lang="en-US"/>
        </a:p>
      </dgm:t>
    </dgm:pt>
    <dgm:pt modelId="{4810B567-4F73-4497-8D2D-1CBA3A33EEFA}" type="sibTrans" cxnId="{11207304-1F90-4C87-856E-3D12D746111D}">
      <dgm:prSet/>
      <dgm:spPr/>
      <dgm:t>
        <a:bodyPr/>
        <a:lstStyle/>
        <a:p>
          <a:endParaRPr lang="en-US"/>
        </a:p>
      </dgm:t>
    </dgm:pt>
    <dgm:pt modelId="{629184CC-2B8C-42DF-A1E4-0D5C7D0B622E}">
      <dgm:prSet/>
      <dgm:spPr/>
      <dgm:t>
        <a:bodyPr/>
        <a:lstStyle/>
        <a:p>
          <a:r>
            <a:rPr lang="fo-FO" dirty="0"/>
            <a:t>Taka </a:t>
          </a:r>
          <a:r>
            <a:rPr lang="fo-FO" dirty="0" err="1"/>
            <a:t>landbúnaðarskipanir</a:t>
          </a:r>
          <a:r>
            <a:rPr lang="fo-FO" dirty="0"/>
            <a:t> í grannalondum atlit til viðurskiftir sum hótta </a:t>
          </a:r>
          <a:r>
            <a:rPr lang="fo-FO" dirty="0" err="1"/>
            <a:t>sjálvveitingartrygdina</a:t>
          </a:r>
          <a:r>
            <a:rPr lang="fo-FO" dirty="0"/>
            <a:t>?</a:t>
          </a:r>
          <a:endParaRPr lang="en-US" dirty="0"/>
        </a:p>
      </dgm:t>
    </dgm:pt>
    <dgm:pt modelId="{2E896BCD-5220-4FAB-B03B-99D2DA43F29A}" type="parTrans" cxnId="{B57F67CE-2BA8-4067-B44E-45C0573BAAC2}">
      <dgm:prSet/>
      <dgm:spPr/>
      <dgm:t>
        <a:bodyPr/>
        <a:lstStyle/>
        <a:p>
          <a:endParaRPr lang="en-US"/>
        </a:p>
      </dgm:t>
    </dgm:pt>
    <dgm:pt modelId="{AC55AD5D-9A44-4321-B259-6453F4A93751}" type="sibTrans" cxnId="{B57F67CE-2BA8-4067-B44E-45C0573BAAC2}">
      <dgm:prSet/>
      <dgm:spPr/>
      <dgm:t>
        <a:bodyPr/>
        <a:lstStyle/>
        <a:p>
          <a:endParaRPr lang="en-US"/>
        </a:p>
      </dgm:t>
    </dgm:pt>
    <dgm:pt modelId="{0608BE34-F941-4651-8783-BC8ACAE2AE13}">
      <dgm:prSet/>
      <dgm:spPr/>
      <dgm:t>
        <a:bodyPr/>
        <a:lstStyle/>
        <a:p>
          <a:r>
            <a:rPr lang="fo-FO"/>
            <a:t>Hvussu eru sámráðingartilgongdirnar til landbúnaðarskipanirnar háttaðar og hví hava slíkar skipanir? </a:t>
          </a:r>
          <a:endParaRPr lang="en-US"/>
        </a:p>
      </dgm:t>
    </dgm:pt>
    <dgm:pt modelId="{D006419E-863B-44AA-B172-21282381260C}" type="parTrans" cxnId="{77DC800A-F3B3-43DE-97C2-D9294E285CD0}">
      <dgm:prSet/>
      <dgm:spPr/>
      <dgm:t>
        <a:bodyPr/>
        <a:lstStyle/>
        <a:p>
          <a:endParaRPr lang="en-US"/>
        </a:p>
      </dgm:t>
    </dgm:pt>
    <dgm:pt modelId="{B0B48B30-8B55-4459-A87D-3ABAE7D94978}" type="sibTrans" cxnId="{77DC800A-F3B3-43DE-97C2-D9294E285CD0}">
      <dgm:prSet/>
      <dgm:spPr/>
      <dgm:t>
        <a:bodyPr/>
        <a:lstStyle/>
        <a:p>
          <a:endParaRPr lang="en-US"/>
        </a:p>
      </dgm:t>
    </dgm:pt>
    <dgm:pt modelId="{226429A1-2EE4-4B0E-A097-3E26C04026C1}">
      <dgm:prSet/>
      <dgm:spPr/>
      <dgm:t>
        <a:bodyPr/>
        <a:lstStyle/>
        <a:p>
          <a:r>
            <a:rPr lang="fo-FO"/>
            <a:t>Er munur á okkum og okkara grannum tá tað snýr seg um yvirskipaðan landbúnað?</a:t>
          </a:r>
          <a:endParaRPr lang="en-US"/>
        </a:p>
      </dgm:t>
    </dgm:pt>
    <dgm:pt modelId="{7F26372E-21E3-4A0D-B23B-A8BAC30207A4}" type="parTrans" cxnId="{370F517C-D9E1-46C3-9DF0-A972E6215A06}">
      <dgm:prSet/>
      <dgm:spPr/>
      <dgm:t>
        <a:bodyPr/>
        <a:lstStyle/>
        <a:p>
          <a:endParaRPr lang="en-US"/>
        </a:p>
      </dgm:t>
    </dgm:pt>
    <dgm:pt modelId="{EEBE82DB-0272-4BF4-8ECF-4B9932998488}" type="sibTrans" cxnId="{370F517C-D9E1-46C3-9DF0-A972E6215A06}">
      <dgm:prSet/>
      <dgm:spPr/>
      <dgm:t>
        <a:bodyPr/>
        <a:lstStyle/>
        <a:p>
          <a:endParaRPr lang="en-US"/>
        </a:p>
      </dgm:t>
    </dgm:pt>
    <dgm:pt modelId="{9D937AD3-5804-4876-A72C-C6195A3C57A4}" type="pres">
      <dgm:prSet presAssocID="{163404E2-4DEF-496D-9184-F05A21B69EDD}" presName="linear" presStyleCnt="0">
        <dgm:presLayoutVars>
          <dgm:animLvl val="lvl"/>
          <dgm:resizeHandles val="exact"/>
        </dgm:presLayoutVars>
      </dgm:prSet>
      <dgm:spPr/>
    </dgm:pt>
    <dgm:pt modelId="{F5C7DA97-11ED-48D9-A08C-6A85EBA10B3F}" type="pres">
      <dgm:prSet presAssocID="{F85D13E8-3FDB-4DB8-A524-5B8C17CC247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57D966-2B10-4FB4-A2D8-9E5C8B7DC524}" type="pres">
      <dgm:prSet presAssocID="{4810B567-4F73-4497-8D2D-1CBA3A33EEFA}" presName="spacer" presStyleCnt="0"/>
      <dgm:spPr/>
    </dgm:pt>
    <dgm:pt modelId="{F8AECC5B-5DF7-4B20-8C2E-D3B83344446D}" type="pres">
      <dgm:prSet presAssocID="{629184CC-2B8C-42DF-A1E4-0D5C7D0B622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9A825C-8B75-479E-9F46-6827046A0BA8}" type="pres">
      <dgm:prSet presAssocID="{AC55AD5D-9A44-4321-B259-6453F4A93751}" presName="spacer" presStyleCnt="0"/>
      <dgm:spPr/>
    </dgm:pt>
    <dgm:pt modelId="{E4A5AF73-384B-429F-89EE-EC295455600E}" type="pres">
      <dgm:prSet presAssocID="{0608BE34-F941-4651-8783-BC8ACAE2AE1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3BBC71F-B39F-4EDE-8087-43880BD3897A}" type="pres">
      <dgm:prSet presAssocID="{B0B48B30-8B55-4459-A87D-3ABAE7D94978}" presName="spacer" presStyleCnt="0"/>
      <dgm:spPr/>
    </dgm:pt>
    <dgm:pt modelId="{3DEC9483-D616-457B-A162-0F7A91767022}" type="pres">
      <dgm:prSet presAssocID="{226429A1-2EE4-4B0E-A097-3E26C04026C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1207304-1F90-4C87-856E-3D12D746111D}" srcId="{163404E2-4DEF-496D-9184-F05A21B69EDD}" destId="{F85D13E8-3FDB-4DB8-A524-5B8C17CC247E}" srcOrd="0" destOrd="0" parTransId="{E549CD09-8838-45E1-8A2D-C00A09690964}" sibTransId="{4810B567-4F73-4497-8D2D-1CBA3A33EEFA}"/>
    <dgm:cxn modelId="{77DC800A-F3B3-43DE-97C2-D9294E285CD0}" srcId="{163404E2-4DEF-496D-9184-F05A21B69EDD}" destId="{0608BE34-F941-4651-8783-BC8ACAE2AE13}" srcOrd="2" destOrd="0" parTransId="{D006419E-863B-44AA-B172-21282381260C}" sibTransId="{B0B48B30-8B55-4459-A87D-3ABAE7D94978}"/>
    <dgm:cxn modelId="{D9FD6A35-BBAB-493C-9160-14C766F5437E}" type="presOf" srcId="{163404E2-4DEF-496D-9184-F05A21B69EDD}" destId="{9D937AD3-5804-4876-A72C-C6195A3C57A4}" srcOrd="0" destOrd="0" presId="urn:microsoft.com/office/officeart/2005/8/layout/vList2"/>
    <dgm:cxn modelId="{57175A3E-59B5-4B96-BE85-1E6784EA1EAE}" type="presOf" srcId="{629184CC-2B8C-42DF-A1E4-0D5C7D0B622E}" destId="{F8AECC5B-5DF7-4B20-8C2E-D3B83344446D}" srcOrd="0" destOrd="0" presId="urn:microsoft.com/office/officeart/2005/8/layout/vList2"/>
    <dgm:cxn modelId="{320AD078-AE21-4B3A-965E-15EE557F5F3D}" type="presOf" srcId="{F85D13E8-3FDB-4DB8-A524-5B8C17CC247E}" destId="{F5C7DA97-11ED-48D9-A08C-6A85EBA10B3F}" srcOrd="0" destOrd="0" presId="urn:microsoft.com/office/officeart/2005/8/layout/vList2"/>
    <dgm:cxn modelId="{370F517C-D9E1-46C3-9DF0-A972E6215A06}" srcId="{163404E2-4DEF-496D-9184-F05A21B69EDD}" destId="{226429A1-2EE4-4B0E-A097-3E26C04026C1}" srcOrd="3" destOrd="0" parTransId="{7F26372E-21E3-4A0D-B23B-A8BAC30207A4}" sibTransId="{EEBE82DB-0272-4BF4-8ECF-4B9932998488}"/>
    <dgm:cxn modelId="{7C986CCA-2F2D-47F0-B09C-C862E6AAD70F}" type="presOf" srcId="{0608BE34-F941-4651-8783-BC8ACAE2AE13}" destId="{E4A5AF73-384B-429F-89EE-EC295455600E}" srcOrd="0" destOrd="0" presId="urn:microsoft.com/office/officeart/2005/8/layout/vList2"/>
    <dgm:cxn modelId="{B57F67CE-2BA8-4067-B44E-45C0573BAAC2}" srcId="{163404E2-4DEF-496D-9184-F05A21B69EDD}" destId="{629184CC-2B8C-42DF-A1E4-0D5C7D0B622E}" srcOrd="1" destOrd="0" parTransId="{2E896BCD-5220-4FAB-B03B-99D2DA43F29A}" sibTransId="{AC55AD5D-9A44-4321-B259-6453F4A93751}"/>
    <dgm:cxn modelId="{FDB122D8-80E1-4A81-9934-AD30F8574534}" type="presOf" srcId="{226429A1-2EE4-4B0E-A097-3E26C04026C1}" destId="{3DEC9483-D616-457B-A162-0F7A91767022}" srcOrd="0" destOrd="0" presId="urn:microsoft.com/office/officeart/2005/8/layout/vList2"/>
    <dgm:cxn modelId="{F4996520-519B-4D7B-801B-3A6328E4A7E1}" type="presParOf" srcId="{9D937AD3-5804-4876-A72C-C6195A3C57A4}" destId="{F5C7DA97-11ED-48D9-A08C-6A85EBA10B3F}" srcOrd="0" destOrd="0" presId="urn:microsoft.com/office/officeart/2005/8/layout/vList2"/>
    <dgm:cxn modelId="{EEC5D9FA-22FD-4164-BC0C-92BF8E4F8CFA}" type="presParOf" srcId="{9D937AD3-5804-4876-A72C-C6195A3C57A4}" destId="{C557D966-2B10-4FB4-A2D8-9E5C8B7DC524}" srcOrd="1" destOrd="0" presId="urn:microsoft.com/office/officeart/2005/8/layout/vList2"/>
    <dgm:cxn modelId="{5C8DA29D-CA55-4FB7-8FD9-6F4776D31DFF}" type="presParOf" srcId="{9D937AD3-5804-4876-A72C-C6195A3C57A4}" destId="{F8AECC5B-5DF7-4B20-8C2E-D3B83344446D}" srcOrd="2" destOrd="0" presId="urn:microsoft.com/office/officeart/2005/8/layout/vList2"/>
    <dgm:cxn modelId="{AE647DB9-1C77-4B73-B526-1C31E7934967}" type="presParOf" srcId="{9D937AD3-5804-4876-A72C-C6195A3C57A4}" destId="{7C9A825C-8B75-479E-9F46-6827046A0BA8}" srcOrd="3" destOrd="0" presId="urn:microsoft.com/office/officeart/2005/8/layout/vList2"/>
    <dgm:cxn modelId="{0C1789F6-C3AD-4D2E-A073-72BD15EA376C}" type="presParOf" srcId="{9D937AD3-5804-4876-A72C-C6195A3C57A4}" destId="{E4A5AF73-384B-429F-89EE-EC295455600E}" srcOrd="4" destOrd="0" presId="urn:microsoft.com/office/officeart/2005/8/layout/vList2"/>
    <dgm:cxn modelId="{7B7B411A-6685-4177-995C-EAD0D728230C}" type="presParOf" srcId="{9D937AD3-5804-4876-A72C-C6195A3C57A4}" destId="{E3BBC71F-B39F-4EDE-8087-43880BD3897A}" srcOrd="5" destOrd="0" presId="urn:microsoft.com/office/officeart/2005/8/layout/vList2"/>
    <dgm:cxn modelId="{7A9D8B58-7F8A-4885-BEF3-619F1907F867}" type="presParOf" srcId="{9D937AD3-5804-4876-A72C-C6195A3C57A4}" destId="{3DEC9483-D616-457B-A162-0F7A9176702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FB9A61-E678-4422-8CFE-63B1A99D77B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34BB015-D95C-4E8D-B7DA-1D15C92799AB}">
      <dgm:prSet/>
      <dgm:spPr/>
      <dgm:t>
        <a:bodyPr/>
        <a:lstStyle/>
        <a:p>
          <a:r>
            <a:rPr lang="fo-FO" dirty="0" err="1"/>
            <a:t>Korona</a:t>
          </a:r>
          <a:endParaRPr lang="en-US" dirty="0"/>
        </a:p>
      </dgm:t>
    </dgm:pt>
    <dgm:pt modelId="{25850079-0254-4CCA-95EF-3172B502B6A1}" type="parTrans" cxnId="{C544E2AD-C996-46A3-86A5-16212E8E449B}">
      <dgm:prSet/>
      <dgm:spPr/>
      <dgm:t>
        <a:bodyPr/>
        <a:lstStyle/>
        <a:p>
          <a:endParaRPr lang="en-US"/>
        </a:p>
      </dgm:t>
    </dgm:pt>
    <dgm:pt modelId="{32FDDE85-B390-4386-98AC-35D7506ED7E1}" type="sibTrans" cxnId="{C544E2AD-C996-46A3-86A5-16212E8E449B}">
      <dgm:prSet/>
      <dgm:spPr/>
      <dgm:t>
        <a:bodyPr/>
        <a:lstStyle/>
        <a:p>
          <a:endParaRPr lang="en-US"/>
        </a:p>
      </dgm:t>
    </dgm:pt>
    <dgm:pt modelId="{8967C493-FBA3-4432-BACA-4B5F0582BA14}">
      <dgm:prSet/>
      <dgm:spPr/>
      <dgm:t>
        <a:bodyPr/>
        <a:lstStyle/>
        <a:p>
          <a:r>
            <a:rPr lang="fo-FO"/>
            <a:t>Kríggið í Ukraina</a:t>
          </a:r>
          <a:endParaRPr lang="en-US"/>
        </a:p>
      </dgm:t>
    </dgm:pt>
    <dgm:pt modelId="{66468668-958E-4430-9960-DEC14F2E7731}" type="parTrans" cxnId="{09E4DCA7-1146-43CD-82C8-5EFA5CDAE0E4}">
      <dgm:prSet/>
      <dgm:spPr/>
      <dgm:t>
        <a:bodyPr/>
        <a:lstStyle/>
        <a:p>
          <a:endParaRPr lang="en-US"/>
        </a:p>
      </dgm:t>
    </dgm:pt>
    <dgm:pt modelId="{6841394B-3C8E-47F9-9669-B4EC4C001267}" type="sibTrans" cxnId="{09E4DCA7-1146-43CD-82C8-5EFA5CDAE0E4}">
      <dgm:prSet/>
      <dgm:spPr/>
      <dgm:t>
        <a:bodyPr/>
        <a:lstStyle/>
        <a:p>
          <a:endParaRPr lang="en-US"/>
        </a:p>
      </dgm:t>
    </dgm:pt>
    <dgm:pt modelId="{551E4703-1933-4D62-8FE0-4148BA65A886}">
      <dgm:prSet/>
      <dgm:spPr/>
      <dgm:t>
        <a:bodyPr/>
        <a:lstStyle/>
        <a:p>
          <a:r>
            <a:rPr lang="fo-FO"/>
            <a:t>Aðrar orsøkir til tørvin á at hava landbúnaðarskipanir</a:t>
          </a:r>
          <a:endParaRPr lang="en-US"/>
        </a:p>
      </dgm:t>
    </dgm:pt>
    <dgm:pt modelId="{87253CA6-E661-4FA3-9421-A616E4D3461E}" type="parTrans" cxnId="{4E966544-D6BE-4473-8AE9-17AB795164CB}">
      <dgm:prSet/>
      <dgm:spPr/>
      <dgm:t>
        <a:bodyPr/>
        <a:lstStyle/>
        <a:p>
          <a:endParaRPr lang="en-US"/>
        </a:p>
      </dgm:t>
    </dgm:pt>
    <dgm:pt modelId="{41717DCA-530B-4419-84AE-C344AC178615}" type="sibTrans" cxnId="{4E966544-D6BE-4473-8AE9-17AB795164CB}">
      <dgm:prSet/>
      <dgm:spPr/>
      <dgm:t>
        <a:bodyPr/>
        <a:lstStyle/>
        <a:p>
          <a:endParaRPr lang="en-US"/>
        </a:p>
      </dgm:t>
    </dgm:pt>
    <dgm:pt modelId="{7ECA870B-3FBE-44F2-B3C6-1BD7B2AF67CA}">
      <dgm:prSet/>
      <dgm:spPr/>
      <dgm:t>
        <a:bodyPr/>
        <a:lstStyle/>
        <a:p>
          <a:r>
            <a:rPr lang="fo-FO"/>
            <a:t>Veðurlagsbroytingar</a:t>
          </a:r>
          <a:endParaRPr lang="en-US"/>
        </a:p>
      </dgm:t>
    </dgm:pt>
    <dgm:pt modelId="{0A107FB8-8518-4800-856A-1DF6892B8069}" type="parTrans" cxnId="{3C509F37-7BC8-458B-B470-5C6F816896E9}">
      <dgm:prSet/>
      <dgm:spPr/>
      <dgm:t>
        <a:bodyPr/>
        <a:lstStyle/>
        <a:p>
          <a:endParaRPr lang="en-US"/>
        </a:p>
      </dgm:t>
    </dgm:pt>
    <dgm:pt modelId="{9671C6DC-949D-49C1-9A0D-F71F1E5E495F}" type="sibTrans" cxnId="{3C509F37-7BC8-458B-B470-5C6F816896E9}">
      <dgm:prSet/>
      <dgm:spPr/>
      <dgm:t>
        <a:bodyPr/>
        <a:lstStyle/>
        <a:p>
          <a:endParaRPr lang="en-US"/>
        </a:p>
      </dgm:t>
    </dgm:pt>
    <dgm:pt modelId="{241964DF-48D5-4DCB-9739-8DB307D67A02}">
      <dgm:prSet/>
      <dgm:spPr/>
      <dgm:t>
        <a:bodyPr/>
        <a:lstStyle/>
        <a:p>
          <a:r>
            <a:rPr lang="fo-FO"/>
            <a:t>Vantandi stýring av undirstøðukervinum tvørtur um landamørkini</a:t>
          </a:r>
          <a:endParaRPr lang="en-US"/>
        </a:p>
      </dgm:t>
    </dgm:pt>
    <dgm:pt modelId="{4C777820-E689-4627-BD63-020AA6AF4648}" type="parTrans" cxnId="{372EAE29-C2EB-4218-823B-D09386789311}">
      <dgm:prSet/>
      <dgm:spPr/>
      <dgm:t>
        <a:bodyPr/>
        <a:lstStyle/>
        <a:p>
          <a:endParaRPr lang="en-US"/>
        </a:p>
      </dgm:t>
    </dgm:pt>
    <dgm:pt modelId="{441C4869-10DB-4E63-AA38-77EE0323E5A0}" type="sibTrans" cxnId="{372EAE29-C2EB-4218-823B-D09386789311}">
      <dgm:prSet/>
      <dgm:spPr/>
      <dgm:t>
        <a:bodyPr/>
        <a:lstStyle/>
        <a:p>
          <a:endParaRPr lang="en-US"/>
        </a:p>
      </dgm:t>
    </dgm:pt>
    <dgm:pt modelId="{43C45FA5-6D48-403D-A4C0-11DC5FFE59F3}">
      <dgm:prSet/>
      <dgm:spPr/>
      <dgm:t>
        <a:bodyPr/>
        <a:lstStyle/>
        <a:p>
          <a:r>
            <a:rPr lang="fo-FO"/>
            <a:t>Hví hava grannalondini landbúnaðarskipanir?</a:t>
          </a:r>
          <a:endParaRPr lang="en-US"/>
        </a:p>
      </dgm:t>
    </dgm:pt>
    <dgm:pt modelId="{E9BB106C-998E-40B8-95CB-00B3E2155A12}" type="parTrans" cxnId="{E75411D8-94FE-4463-AF46-FAE60ACECDF3}">
      <dgm:prSet/>
      <dgm:spPr/>
      <dgm:t>
        <a:bodyPr/>
        <a:lstStyle/>
        <a:p>
          <a:endParaRPr lang="en-US"/>
        </a:p>
      </dgm:t>
    </dgm:pt>
    <dgm:pt modelId="{33F49F7F-CDC5-4D3D-9D8B-8B355695DF07}" type="sibTrans" cxnId="{E75411D8-94FE-4463-AF46-FAE60ACECDF3}">
      <dgm:prSet/>
      <dgm:spPr/>
      <dgm:t>
        <a:bodyPr/>
        <a:lstStyle/>
        <a:p>
          <a:endParaRPr lang="en-US"/>
        </a:p>
      </dgm:t>
    </dgm:pt>
    <dgm:pt modelId="{508471A3-6D57-4992-B074-7B10503F9E70}">
      <dgm:prSet/>
      <dgm:spPr/>
      <dgm:t>
        <a:bodyPr/>
        <a:lstStyle/>
        <a:p>
          <a:r>
            <a:rPr lang="fo-FO"/>
            <a:t>Tryggja sjálvsveitan/tilbúgvingartrygd av mati tá ið viðurskiftir sum ein tjóð ikki fær ávirka gera seg galdandi</a:t>
          </a:r>
          <a:endParaRPr lang="en-US"/>
        </a:p>
      </dgm:t>
    </dgm:pt>
    <dgm:pt modelId="{72E137E9-6574-455F-AF49-B9B469B99955}" type="parTrans" cxnId="{D52A785E-ADBB-45F2-8DF6-D6D7E06B8175}">
      <dgm:prSet/>
      <dgm:spPr/>
      <dgm:t>
        <a:bodyPr/>
        <a:lstStyle/>
        <a:p>
          <a:endParaRPr lang="en-US"/>
        </a:p>
      </dgm:t>
    </dgm:pt>
    <dgm:pt modelId="{3287EA8B-192D-4FBD-8164-79CD92701ADD}" type="sibTrans" cxnId="{D52A785E-ADBB-45F2-8DF6-D6D7E06B8175}">
      <dgm:prSet/>
      <dgm:spPr/>
      <dgm:t>
        <a:bodyPr/>
        <a:lstStyle/>
        <a:p>
          <a:endParaRPr lang="en-US"/>
        </a:p>
      </dgm:t>
    </dgm:pt>
    <dgm:pt modelId="{7451C8F0-1140-41D8-8409-3FA55957F912}">
      <dgm:prSet/>
      <dgm:spPr/>
      <dgm:t>
        <a:bodyPr/>
        <a:lstStyle/>
        <a:p>
          <a:r>
            <a:rPr lang="fo-FO"/>
            <a:t>Tess meiri eitt land er avskorið landafrøðiliga frá umheiminum, tess týdningarmiklari er at sjálvveitingartrygdin er grunda í eini sterkari og tryggari landbúnaðarskipan</a:t>
          </a:r>
          <a:endParaRPr lang="en-US"/>
        </a:p>
      </dgm:t>
    </dgm:pt>
    <dgm:pt modelId="{8E660E2A-6926-4B0F-B7C2-0472D1F504A0}" type="parTrans" cxnId="{8B7264C8-6C28-4770-8682-F47F3C19D16A}">
      <dgm:prSet/>
      <dgm:spPr/>
      <dgm:t>
        <a:bodyPr/>
        <a:lstStyle/>
        <a:p>
          <a:endParaRPr lang="en-US"/>
        </a:p>
      </dgm:t>
    </dgm:pt>
    <dgm:pt modelId="{CC848037-F1F7-4429-98AA-9DCAF19CEB75}" type="sibTrans" cxnId="{8B7264C8-6C28-4770-8682-F47F3C19D16A}">
      <dgm:prSet/>
      <dgm:spPr/>
      <dgm:t>
        <a:bodyPr/>
        <a:lstStyle/>
        <a:p>
          <a:endParaRPr lang="en-US"/>
        </a:p>
      </dgm:t>
    </dgm:pt>
    <dgm:pt modelId="{25D85017-A89B-45B0-897B-D525586455CB}" type="pres">
      <dgm:prSet presAssocID="{00FB9A61-E678-4422-8CFE-63B1A99D77BE}" presName="linear" presStyleCnt="0">
        <dgm:presLayoutVars>
          <dgm:animLvl val="lvl"/>
          <dgm:resizeHandles val="exact"/>
        </dgm:presLayoutVars>
      </dgm:prSet>
      <dgm:spPr/>
    </dgm:pt>
    <dgm:pt modelId="{1D65AD93-BCE1-40EB-A247-4AE6C951BEAB}" type="pres">
      <dgm:prSet presAssocID="{C34BB015-D95C-4E8D-B7DA-1D15C92799A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85C58E4-96FE-45CB-AA3F-D36CEC1110E7}" type="pres">
      <dgm:prSet presAssocID="{32FDDE85-B390-4386-98AC-35D7506ED7E1}" presName="spacer" presStyleCnt="0"/>
      <dgm:spPr/>
    </dgm:pt>
    <dgm:pt modelId="{F9E57492-72A6-4BE9-A909-7FF888C3E7B9}" type="pres">
      <dgm:prSet presAssocID="{8967C493-FBA3-4432-BACA-4B5F0582BA1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BB5596D-33BE-4AF8-A348-30B526F0E66A}" type="pres">
      <dgm:prSet presAssocID="{6841394B-3C8E-47F9-9669-B4EC4C001267}" presName="spacer" presStyleCnt="0"/>
      <dgm:spPr/>
    </dgm:pt>
    <dgm:pt modelId="{440C4A71-185A-4AFB-A19B-376DECD74AA7}" type="pres">
      <dgm:prSet presAssocID="{551E4703-1933-4D62-8FE0-4148BA65A8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E0291C-8F13-4B0F-8F2F-B536756992A0}" type="pres">
      <dgm:prSet presAssocID="{551E4703-1933-4D62-8FE0-4148BA65A886}" presName="childText" presStyleLbl="revTx" presStyleIdx="0" presStyleCnt="2">
        <dgm:presLayoutVars>
          <dgm:bulletEnabled val="1"/>
        </dgm:presLayoutVars>
      </dgm:prSet>
      <dgm:spPr/>
    </dgm:pt>
    <dgm:pt modelId="{64C5D5BC-E203-4CA2-8EED-F5716F1CA95D}" type="pres">
      <dgm:prSet presAssocID="{43C45FA5-6D48-403D-A4C0-11DC5FFE59F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9EC6897-B675-4A5C-96FA-3AE86E11FE6F}" type="pres">
      <dgm:prSet presAssocID="{43C45FA5-6D48-403D-A4C0-11DC5FFE59F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72EAE29-C2EB-4218-823B-D09386789311}" srcId="{551E4703-1933-4D62-8FE0-4148BA65A886}" destId="{241964DF-48D5-4DCB-9739-8DB307D67A02}" srcOrd="1" destOrd="0" parTransId="{4C777820-E689-4627-BD63-020AA6AF4648}" sibTransId="{441C4869-10DB-4E63-AA38-77EE0323E5A0}"/>
    <dgm:cxn modelId="{3C509F37-7BC8-458B-B470-5C6F816896E9}" srcId="{551E4703-1933-4D62-8FE0-4148BA65A886}" destId="{7ECA870B-3FBE-44F2-B3C6-1BD7B2AF67CA}" srcOrd="0" destOrd="0" parTransId="{0A107FB8-8518-4800-856A-1DF6892B8069}" sibTransId="{9671C6DC-949D-49C1-9A0D-F71F1E5E495F}"/>
    <dgm:cxn modelId="{D52A785E-ADBB-45F2-8DF6-D6D7E06B8175}" srcId="{43C45FA5-6D48-403D-A4C0-11DC5FFE59F3}" destId="{508471A3-6D57-4992-B074-7B10503F9E70}" srcOrd="0" destOrd="0" parTransId="{72E137E9-6574-455F-AF49-B9B469B99955}" sibTransId="{3287EA8B-192D-4FBD-8164-79CD92701ADD}"/>
    <dgm:cxn modelId="{4E966544-D6BE-4473-8AE9-17AB795164CB}" srcId="{00FB9A61-E678-4422-8CFE-63B1A99D77BE}" destId="{551E4703-1933-4D62-8FE0-4148BA65A886}" srcOrd="2" destOrd="0" parTransId="{87253CA6-E661-4FA3-9421-A616E4D3461E}" sibTransId="{41717DCA-530B-4419-84AE-C344AC178615}"/>
    <dgm:cxn modelId="{A024C665-C2C1-4DB3-B41C-64D06822DD74}" type="presOf" srcId="{C34BB015-D95C-4E8D-B7DA-1D15C92799AB}" destId="{1D65AD93-BCE1-40EB-A247-4AE6C951BEAB}" srcOrd="0" destOrd="0" presId="urn:microsoft.com/office/officeart/2005/8/layout/vList2"/>
    <dgm:cxn modelId="{59EB7C7C-541F-4952-8BA3-C9325BFB7BAC}" type="presOf" srcId="{241964DF-48D5-4DCB-9739-8DB307D67A02}" destId="{50E0291C-8F13-4B0F-8F2F-B536756992A0}" srcOrd="0" destOrd="1" presId="urn:microsoft.com/office/officeart/2005/8/layout/vList2"/>
    <dgm:cxn modelId="{5D8DF67C-0AB5-4E69-AA4B-3DAD09263C7B}" type="presOf" srcId="{508471A3-6D57-4992-B074-7B10503F9E70}" destId="{99EC6897-B675-4A5C-96FA-3AE86E11FE6F}" srcOrd="0" destOrd="0" presId="urn:microsoft.com/office/officeart/2005/8/layout/vList2"/>
    <dgm:cxn modelId="{9BC31D8F-574B-4EAA-996B-70457FA60E1D}" type="presOf" srcId="{7ECA870B-3FBE-44F2-B3C6-1BD7B2AF67CA}" destId="{50E0291C-8F13-4B0F-8F2F-B536756992A0}" srcOrd="0" destOrd="0" presId="urn:microsoft.com/office/officeart/2005/8/layout/vList2"/>
    <dgm:cxn modelId="{09E4DCA7-1146-43CD-82C8-5EFA5CDAE0E4}" srcId="{00FB9A61-E678-4422-8CFE-63B1A99D77BE}" destId="{8967C493-FBA3-4432-BACA-4B5F0582BA14}" srcOrd="1" destOrd="0" parTransId="{66468668-958E-4430-9960-DEC14F2E7731}" sibTransId="{6841394B-3C8E-47F9-9669-B4EC4C001267}"/>
    <dgm:cxn modelId="{C544E2AD-C996-46A3-86A5-16212E8E449B}" srcId="{00FB9A61-E678-4422-8CFE-63B1A99D77BE}" destId="{C34BB015-D95C-4E8D-B7DA-1D15C92799AB}" srcOrd="0" destOrd="0" parTransId="{25850079-0254-4CCA-95EF-3172B502B6A1}" sibTransId="{32FDDE85-B390-4386-98AC-35D7506ED7E1}"/>
    <dgm:cxn modelId="{8B7264C8-6C28-4770-8682-F47F3C19D16A}" srcId="{43C45FA5-6D48-403D-A4C0-11DC5FFE59F3}" destId="{7451C8F0-1140-41D8-8409-3FA55957F912}" srcOrd="1" destOrd="0" parTransId="{8E660E2A-6926-4B0F-B7C2-0472D1F504A0}" sibTransId="{CC848037-F1F7-4429-98AA-9DCAF19CEB75}"/>
    <dgm:cxn modelId="{20BBF4D7-B077-4F14-98EB-279BB0CE53BD}" type="presOf" srcId="{8967C493-FBA3-4432-BACA-4B5F0582BA14}" destId="{F9E57492-72A6-4BE9-A909-7FF888C3E7B9}" srcOrd="0" destOrd="0" presId="urn:microsoft.com/office/officeart/2005/8/layout/vList2"/>
    <dgm:cxn modelId="{E75411D8-94FE-4463-AF46-FAE60ACECDF3}" srcId="{00FB9A61-E678-4422-8CFE-63B1A99D77BE}" destId="{43C45FA5-6D48-403D-A4C0-11DC5FFE59F3}" srcOrd="3" destOrd="0" parTransId="{E9BB106C-998E-40B8-95CB-00B3E2155A12}" sibTransId="{33F49F7F-CDC5-4D3D-9D8B-8B355695DF07}"/>
    <dgm:cxn modelId="{677622EA-0C6E-4308-9C06-6D81AD66B7C3}" type="presOf" srcId="{551E4703-1933-4D62-8FE0-4148BA65A886}" destId="{440C4A71-185A-4AFB-A19B-376DECD74AA7}" srcOrd="0" destOrd="0" presId="urn:microsoft.com/office/officeart/2005/8/layout/vList2"/>
    <dgm:cxn modelId="{2C1A8CEA-1A3A-4A1F-8790-A6EE33B650B3}" type="presOf" srcId="{00FB9A61-E678-4422-8CFE-63B1A99D77BE}" destId="{25D85017-A89B-45B0-897B-D525586455CB}" srcOrd="0" destOrd="0" presId="urn:microsoft.com/office/officeart/2005/8/layout/vList2"/>
    <dgm:cxn modelId="{A8170CEC-859C-4F8E-992B-88CF2E247F90}" type="presOf" srcId="{43C45FA5-6D48-403D-A4C0-11DC5FFE59F3}" destId="{64C5D5BC-E203-4CA2-8EED-F5716F1CA95D}" srcOrd="0" destOrd="0" presId="urn:microsoft.com/office/officeart/2005/8/layout/vList2"/>
    <dgm:cxn modelId="{A564E4F8-C5CC-4245-A865-6A231EF75193}" type="presOf" srcId="{7451C8F0-1140-41D8-8409-3FA55957F912}" destId="{99EC6897-B675-4A5C-96FA-3AE86E11FE6F}" srcOrd="0" destOrd="1" presId="urn:microsoft.com/office/officeart/2005/8/layout/vList2"/>
    <dgm:cxn modelId="{24F6E36F-5CF2-4D14-82D2-4B9637FB1173}" type="presParOf" srcId="{25D85017-A89B-45B0-897B-D525586455CB}" destId="{1D65AD93-BCE1-40EB-A247-4AE6C951BEAB}" srcOrd="0" destOrd="0" presId="urn:microsoft.com/office/officeart/2005/8/layout/vList2"/>
    <dgm:cxn modelId="{8D7B4137-30CC-40E3-B71B-8021913CFB32}" type="presParOf" srcId="{25D85017-A89B-45B0-897B-D525586455CB}" destId="{785C58E4-96FE-45CB-AA3F-D36CEC1110E7}" srcOrd="1" destOrd="0" presId="urn:microsoft.com/office/officeart/2005/8/layout/vList2"/>
    <dgm:cxn modelId="{032CB052-3CDE-4373-AF78-68867908BB57}" type="presParOf" srcId="{25D85017-A89B-45B0-897B-D525586455CB}" destId="{F9E57492-72A6-4BE9-A909-7FF888C3E7B9}" srcOrd="2" destOrd="0" presId="urn:microsoft.com/office/officeart/2005/8/layout/vList2"/>
    <dgm:cxn modelId="{39927572-1752-4AF4-BF81-3DF5AE189331}" type="presParOf" srcId="{25D85017-A89B-45B0-897B-D525586455CB}" destId="{ABB5596D-33BE-4AF8-A348-30B526F0E66A}" srcOrd="3" destOrd="0" presId="urn:microsoft.com/office/officeart/2005/8/layout/vList2"/>
    <dgm:cxn modelId="{7B46034D-CCED-420D-970A-6F2AD2FAAC4D}" type="presParOf" srcId="{25D85017-A89B-45B0-897B-D525586455CB}" destId="{440C4A71-185A-4AFB-A19B-376DECD74AA7}" srcOrd="4" destOrd="0" presId="urn:microsoft.com/office/officeart/2005/8/layout/vList2"/>
    <dgm:cxn modelId="{AEC3671E-4A76-4245-923A-DAB63148BFC5}" type="presParOf" srcId="{25D85017-A89B-45B0-897B-D525586455CB}" destId="{50E0291C-8F13-4B0F-8F2F-B536756992A0}" srcOrd="5" destOrd="0" presId="urn:microsoft.com/office/officeart/2005/8/layout/vList2"/>
    <dgm:cxn modelId="{E1F6E866-6C6D-4994-83C6-D6A9D5A825D5}" type="presParOf" srcId="{25D85017-A89B-45B0-897B-D525586455CB}" destId="{64C5D5BC-E203-4CA2-8EED-F5716F1CA95D}" srcOrd="6" destOrd="0" presId="urn:microsoft.com/office/officeart/2005/8/layout/vList2"/>
    <dgm:cxn modelId="{CC28134F-55C1-4429-80D0-DC439A2D696B}" type="presParOf" srcId="{25D85017-A89B-45B0-897B-D525586455CB}" destId="{99EC6897-B675-4A5C-96FA-3AE86E11FE6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4017DA-CBF9-43E0-93B3-9ED367DB4CC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9D73BD-B6F6-430B-A20D-ED5F572CDBE7}">
      <dgm:prSet/>
      <dgm:spPr/>
      <dgm:t>
        <a:bodyPr/>
        <a:lstStyle/>
        <a:p>
          <a:r>
            <a:rPr lang="fo-FO"/>
            <a:t>Síðani eftir annan verðaldarbardaga hava grannar okkara skipa sín landbúnað politiskt fyri at megna at verða sjálvveitandi við øllum matvørum sum kunnu framleiðast á egnari jørð</a:t>
          </a:r>
          <a:endParaRPr lang="en-US"/>
        </a:p>
      </dgm:t>
    </dgm:pt>
    <dgm:pt modelId="{E6411B26-AED6-479D-89BF-5DE74294F3D9}" type="parTrans" cxnId="{08EE2875-A861-4A98-B1E2-87C52C1B289A}">
      <dgm:prSet/>
      <dgm:spPr/>
      <dgm:t>
        <a:bodyPr/>
        <a:lstStyle/>
        <a:p>
          <a:endParaRPr lang="en-US"/>
        </a:p>
      </dgm:t>
    </dgm:pt>
    <dgm:pt modelId="{015FFF54-4528-4256-A1DB-7C8895322A48}" type="sibTrans" cxnId="{08EE2875-A861-4A98-B1E2-87C52C1B289A}">
      <dgm:prSet/>
      <dgm:spPr/>
      <dgm:t>
        <a:bodyPr/>
        <a:lstStyle/>
        <a:p>
          <a:endParaRPr lang="en-US"/>
        </a:p>
      </dgm:t>
    </dgm:pt>
    <dgm:pt modelId="{E28F6412-B956-4827-B2F7-0B27CC89FF04}">
      <dgm:prSet/>
      <dgm:spPr/>
      <dgm:t>
        <a:bodyPr/>
        <a:lstStyle/>
        <a:p>
          <a:r>
            <a:rPr lang="fo-FO"/>
            <a:t>Samráðingar millum bóndafeløg og stjórn</a:t>
          </a:r>
          <a:endParaRPr lang="en-US"/>
        </a:p>
      </dgm:t>
    </dgm:pt>
    <dgm:pt modelId="{3B756F80-ADF0-4538-AA1D-CCF697714DD9}" type="parTrans" cxnId="{99AEB6CF-46D0-42EA-925B-1CA5BADD3AAC}">
      <dgm:prSet/>
      <dgm:spPr/>
      <dgm:t>
        <a:bodyPr/>
        <a:lstStyle/>
        <a:p>
          <a:endParaRPr lang="en-US"/>
        </a:p>
      </dgm:t>
    </dgm:pt>
    <dgm:pt modelId="{DD0C55DD-53E8-4E2C-9F02-5D488363E64F}" type="sibTrans" cxnId="{99AEB6CF-46D0-42EA-925B-1CA5BADD3AAC}">
      <dgm:prSet/>
      <dgm:spPr/>
      <dgm:t>
        <a:bodyPr/>
        <a:lstStyle/>
        <a:p>
          <a:endParaRPr lang="en-US"/>
        </a:p>
      </dgm:t>
    </dgm:pt>
    <dgm:pt modelId="{C17E7117-CA90-4ED8-A16B-257532958792}">
      <dgm:prSet/>
      <dgm:spPr/>
      <dgm:t>
        <a:bodyPr/>
        <a:lstStyle/>
        <a:p>
          <a:r>
            <a:rPr lang="fo-FO"/>
            <a:t>Nýggjar samráðingar fyri hvørt fíggjarár</a:t>
          </a:r>
          <a:endParaRPr lang="en-US"/>
        </a:p>
      </dgm:t>
    </dgm:pt>
    <dgm:pt modelId="{379A65A4-E318-4FDA-9424-46594AE0A8C9}" type="parTrans" cxnId="{27D885D5-1D5E-497E-8B59-AD51237FE475}">
      <dgm:prSet/>
      <dgm:spPr/>
      <dgm:t>
        <a:bodyPr/>
        <a:lstStyle/>
        <a:p>
          <a:endParaRPr lang="en-US"/>
        </a:p>
      </dgm:t>
    </dgm:pt>
    <dgm:pt modelId="{7415014B-9E16-46D3-97A9-3FA13FE33151}" type="sibTrans" cxnId="{27D885D5-1D5E-497E-8B59-AD51237FE475}">
      <dgm:prSet/>
      <dgm:spPr/>
      <dgm:t>
        <a:bodyPr/>
        <a:lstStyle/>
        <a:p>
          <a:endParaRPr lang="en-US"/>
        </a:p>
      </dgm:t>
    </dgm:pt>
    <dgm:pt modelId="{54BC69AF-E833-479A-929B-D498A97B0299}" type="pres">
      <dgm:prSet presAssocID="{234017DA-CBF9-43E0-93B3-9ED367DB4CC9}" presName="Name0" presStyleCnt="0">
        <dgm:presLayoutVars>
          <dgm:dir/>
          <dgm:animLvl val="lvl"/>
          <dgm:resizeHandles val="exact"/>
        </dgm:presLayoutVars>
      </dgm:prSet>
      <dgm:spPr/>
    </dgm:pt>
    <dgm:pt modelId="{DEF28B65-38B3-4F39-A253-590490AD883B}" type="pres">
      <dgm:prSet presAssocID="{C17E7117-CA90-4ED8-A16B-257532958792}" presName="boxAndChildren" presStyleCnt="0"/>
      <dgm:spPr/>
    </dgm:pt>
    <dgm:pt modelId="{E76BCF5B-5C49-431A-8904-FD4916F7A16A}" type="pres">
      <dgm:prSet presAssocID="{C17E7117-CA90-4ED8-A16B-257532958792}" presName="parentTextBox" presStyleLbl="node1" presStyleIdx="0" presStyleCnt="3"/>
      <dgm:spPr/>
    </dgm:pt>
    <dgm:pt modelId="{F52C59F7-F117-4A1F-BB87-A01238C78BCD}" type="pres">
      <dgm:prSet presAssocID="{DD0C55DD-53E8-4E2C-9F02-5D488363E64F}" presName="sp" presStyleCnt="0"/>
      <dgm:spPr/>
    </dgm:pt>
    <dgm:pt modelId="{6D39D861-5084-4073-AEB4-F3EB543A34A0}" type="pres">
      <dgm:prSet presAssocID="{E28F6412-B956-4827-B2F7-0B27CC89FF04}" presName="arrowAndChildren" presStyleCnt="0"/>
      <dgm:spPr/>
    </dgm:pt>
    <dgm:pt modelId="{DCAF0E47-7981-431B-B7EC-03037247A2F7}" type="pres">
      <dgm:prSet presAssocID="{E28F6412-B956-4827-B2F7-0B27CC89FF04}" presName="parentTextArrow" presStyleLbl="node1" presStyleIdx="1" presStyleCnt="3"/>
      <dgm:spPr/>
    </dgm:pt>
    <dgm:pt modelId="{8E513F27-E703-496F-A5CA-73C4B8FA5211}" type="pres">
      <dgm:prSet presAssocID="{015FFF54-4528-4256-A1DB-7C8895322A48}" presName="sp" presStyleCnt="0"/>
      <dgm:spPr/>
    </dgm:pt>
    <dgm:pt modelId="{66D2685C-58F3-40B1-82A2-F033C5134723}" type="pres">
      <dgm:prSet presAssocID="{D29D73BD-B6F6-430B-A20D-ED5F572CDBE7}" presName="arrowAndChildren" presStyleCnt="0"/>
      <dgm:spPr/>
    </dgm:pt>
    <dgm:pt modelId="{ACF32F43-A35D-4F47-BF2B-3916CAFA9419}" type="pres">
      <dgm:prSet presAssocID="{D29D73BD-B6F6-430B-A20D-ED5F572CDBE7}" presName="parentTextArrow" presStyleLbl="node1" presStyleIdx="2" presStyleCnt="3"/>
      <dgm:spPr/>
    </dgm:pt>
  </dgm:ptLst>
  <dgm:cxnLst>
    <dgm:cxn modelId="{99492B53-AF9F-4994-B72B-659D7A10E4FC}" type="presOf" srcId="{234017DA-CBF9-43E0-93B3-9ED367DB4CC9}" destId="{54BC69AF-E833-479A-929B-D498A97B0299}" srcOrd="0" destOrd="0" presId="urn:microsoft.com/office/officeart/2005/8/layout/process4"/>
    <dgm:cxn modelId="{08EE2875-A861-4A98-B1E2-87C52C1B289A}" srcId="{234017DA-CBF9-43E0-93B3-9ED367DB4CC9}" destId="{D29D73BD-B6F6-430B-A20D-ED5F572CDBE7}" srcOrd="0" destOrd="0" parTransId="{E6411B26-AED6-479D-89BF-5DE74294F3D9}" sibTransId="{015FFF54-4528-4256-A1DB-7C8895322A48}"/>
    <dgm:cxn modelId="{06A9E5A7-18E0-4EBA-819F-7796CE5D8FF4}" type="presOf" srcId="{E28F6412-B956-4827-B2F7-0B27CC89FF04}" destId="{DCAF0E47-7981-431B-B7EC-03037247A2F7}" srcOrd="0" destOrd="0" presId="urn:microsoft.com/office/officeart/2005/8/layout/process4"/>
    <dgm:cxn modelId="{710EF2AB-95A6-4BA6-8F8F-B3998738823A}" type="presOf" srcId="{D29D73BD-B6F6-430B-A20D-ED5F572CDBE7}" destId="{ACF32F43-A35D-4F47-BF2B-3916CAFA9419}" srcOrd="0" destOrd="0" presId="urn:microsoft.com/office/officeart/2005/8/layout/process4"/>
    <dgm:cxn modelId="{99AEB6CF-46D0-42EA-925B-1CA5BADD3AAC}" srcId="{234017DA-CBF9-43E0-93B3-9ED367DB4CC9}" destId="{E28F6412-B956-4827-B2F7-0B27CC89FF04}" srcOrd="1" destOrd="0" parTransId="{3B756F80-ADF0-4538-AA1D-CCF697714DD9}" sibTransId="{DD0C55DD-53E8-4E2C-9F02-5D488363E64F}"/>
    <dgm:cxn modelId="{27D885D5-1D5E-497E-8B59-AD51237FE475}" srcId="{234017DA-CBF9-43E0-93B3-9ED367DB4CC9}" destId="{C17E7117-CA90-4ED8-A16B-257532958792}" srcOrd="2" destOrd="0" parTransId="{379A65A4-E318-4FDA-9424-46594AE0A8C9}" sibTransId="{7415014B-9E16-46D3-97A9-3FA13FE33151}"/>
    <dgm:cxn modelId="{8BADB7DA-B1F8-40D5-BD1B-93BACE0F89C2}" type="presOf" srcId="{C17E7117-CA90-4ED8-A16B-257532958792}" destId="{E76BCF5B-5C49-431A-8904-FD4916F7A16A}" srcOrd="0" destOrd="0" presId="urn:microsoft.com/office/officeart/2005/8/layout/process4"/>
    <dgm:cxn modelId="{B166173D-18FA-42EC-80C2-C436E417FAB8}" type="presParOf" srcId="{54BC69AF-E833-479A-929B-D498A97B0299}" destId="{DEF28B65-38B3-4F39-A253-590490AD883B}" srcOrd="0" destOrd="0" presId="urn:microsoft.com/office/officeart/2005/8/layout/process4"/>
    <dgm:cxn modelId="{AD5E643F-59F5-4375-BCA9-B5CC29166EC5}" type="presParOf" srcId="{DEF28B65-38B3-4F39-A253-590490AD883B}" destId="{E76BCF5B-5C49-431A-8904-FD4916F7A16A}" srcOrd="0" destOrd="0" presId="urn:microsoft.com/office/officeart/2005/8/layout/process4"/>
    <dgm:cxn modelId="{813B874C-3817-4C4E-A54C-DFE2F3D4F1F9}" type="presParOf" srcId="{54BC69AF-E833-479A-929B-D498A97B0299}" destId="{F52C59F7-F117-4A1F-BB87-A01238C78BCD}" srcOrd="1" destOrd="0" presId="urn:microsoft.com/office/officeart/2005/8/layout/process4"/>
    <dgm:cxn modelId="{206C6AD7-72A5-4326-BBFA-BCC0C01E2963}" type="presParOf" srcId="{54BC69AF-E833-479A-929B-D498A97B0299}" destId="{6D39D861-5084-4073-AEB4-F3EB543A34A0}" srcOrd="2" destOrd="0" presId="urn:microsoft.com/office/officeart/2005/8/layout/process4"/>
    <dgm:cxn modelId="{9FAAFB01-5DFC-4462-A9D2-4A99988B18D5}" type="presParOf" srcId="{6D39D861-5084-4073-AEB4-F3EB543A34A0}" destId="{DCAF0E47-7981-431B-B7EC-03037247A2F7}" srcOrd="0" destOrd="0" presId="urn:microsoft.com/office/officeart/2005/8/layout/process4"/>
    <dgm:cxn modelId="{AEF46846-E0B9-4097-BA34-B5C8527A4AF5}" type="presParOf" srcId="{54BC69AF-E833-479A-929B-D498A97B0299}" destId="{8E513F27-E703-496F-A5CA-73C4B8FA5211}" srcOrd="3" destOrd="0" presId="urn:microsoft.com/office/officeart/2005/8/layout/process4"/>
    <dgm:cxn modelId="{D9373B3B-0587-4C09-9F8A-6F1AF1419E25}" type="presParOf" srcId="{54BC69AF-E833-479A-929B-D498A97B0299}" destId="{66D2685C-58F3-40B1-82A2-F033C5134723}" srcOrd="4" destOrd="0" presId="urn:microsoft.com/office/officeart/2005/8/layout/process4"/>
    <dgm:cxn modelId="{83DF67B9-C3C2-4ECC-8DF3-1B6D30D56187}" type="presParOf" srcId="{66D2685C-58F3-40B1-82A2-F033C5134723}" destId="{ACF32F43-A35D-4F47-BF2B-3916CAFA94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863DAA-1168-44AA-BF6A-4A478CE3ABC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1D5E38-5FE0-4F64-952B-F5ACDAFF7FF2}">
      <dgm:prSet/>
      <dgm:spPr/>
      <dgm:t>
        <a:bodyPr/>
        <a:lstStyle/>
        <a:p>
          <a:r>
            <a:rPr lang="fo-FO"/>
            <a:t>Framleiðslukostnaðurin av landbúnaðarvørum í Bretlandi er øktur við 34% frá 2021-23.</a:t>
          </a:r>
          <a:endParaRPr lang="en-US"/>
        </a:p>
      </dgm:t>
    </dgm:pt>
    <dgm:pt modelId="{120BEA9A-669C-4799-83B2-924650AC5F95}" type="parTrans" cxnId="{7B096B7A-1F53-4831-BA82-BBE1EB4B7A82}">
      <dgm:prSet/>
      <dgm:spPr/>
      <dgm:t>
        <a:bodyPr/>
        <a:lstStyle/>
        <a:p>
          <a:endParaRPr lang="en-US"/>
        </a:p>
      </dgm:t>
    </dgm:pt>
    <dgm:pt modelId="{992D56F6-2AA0-47AD-82FB-2CA53652B971}" type="sibTrans" cxnId="{7B096B7A-1F53-4831-BA82-BBE1EB4B7A82}">
      <dgm:prSet/>
      <dgm:spPr/>
      <dgm:t>
        <a:bodyPr/>
        <a:lstStyle/>
        <a:p>
          <a:endParaRPr lang="en-US"/>
        </a:p>
      </dgm:t>
    </dgm:pt>
    <dgm:pt modelId="{9EE59F9B-A341-4AD3-AABF-1E931719D316}">
      <dgm:prSet/>
      <dgm:spPr/>
      <dgm:t>
        <a:bodyPr/>
        <a:lstStyle/>
        <a:p>
          <a:r>
            <a:rPr lang="fo-FO"/>
            <a:t>Í Noregi hækkaði stuðulin við 2,4 milliardum, ella 22% frá 2022-2023 fyri at bøndur skulu kunna framleiða mat til fólkið uttan at fara á húsagang.</a:t>
          </a:r>
          <a:endParaRPr lang="en-US"/>
        </a:p>
      </dgm:t>
    </dgm:pt>
    <dgm:pt modelId="{E7E65D81-537A-4AD9-9C9D-C8AB18EDD388}" type="parTrans" cxnId="{F2B1F069-9E4C-4A02-9B17-D90FC6D4BB5E}">
      <dgm:prSet/>
      <dgm:spPr/>
      <dgm:t>
        <a:bodyPr/>
        <a:lstStyle/>
        <a:p>
          <a:endParaRPr lang="en-US"/>
        </a:p>
      </dgm:t>
    </dgm:pt>
    <dgm:pt modelId="{CD54AAF5-5CF1-4B89-90E4-EA2BE3212BB8}" type="sibTrans" cxnId="{F2B1F069-9E4C-4A02-9B17-D90FC6D4BB5E}">
      <dgm:prSet/>
      <dgm:spPr/>
      <dgm:t>
        <a:bodyPr/>
        <a:lstStyle/>
        <a:p>
          <a:endParaRPr lang="en-US"/>
        </a:p>
      </dgm:t>
    </dgm:pt>
    <dgm:pt modelId="{C9E8D4C9-E8BC-463D-934D-6124D527E712}">
      <dgm:prSet/>
      <dgm:spPr/>
      <dgm:t>
        <a:bodyPr/>
        <a:lstStyle/>
        <a:p>
          <a:r>
            <a:rPr lang="fo-FO"/>
            <a:t>EU stuðulin til Danmark fer helst at økjast útvið 50% yvir komandi fimm-áraskeiði.</a:t>
          </a:r>
          <a:endParaRPr lang="en-US"/>
        </a:p>
      </dgm:t>
    </dgm:pt>
    <dgm:pt modelId="{018F8183-BD4B-4CA4-B9B3-02311A5F7F29}" type="parTrans" cxnId="{EE1DF303-796F-4B34-B2E7-CF96A8ACE537}">
      <dgm:prSet/>
      <dgm:spPr/>
      <dgm:t>
        <a:bodyPr/>
        <a:lstStyle/>
        <a:p>
          <a:endParaRPr lang="en-US"/>
        </a:p>
      </dgm:t>
    </dgm:pt>
    <dgm:pt modelId="{D94FCE9E-AFF4-4580-AAA8-E9EADD52B4B4}" type="sibTrans" cxnId="{EE1DF303-796F-4B34-B2E7-CF96A8ACE537}">
      <dgm:prSet/>
      <dgm:spPr/>
      <dgm:t>
        <a:bodyPr/>
        <a:lstStyle/>
        <a:p>
          <a:endParaRPr lang="en-US"/>
        </a:p>
      </dgm:t>
    </dgm:pt>
    <dgm:pt modelId="{42587429-4F43-4159-B438-DF99CA5E148E}">
      <dgm:prSet/>
      <dgm:spPr/>
      <dgm:t>
        <a:bodyPr/>
        <a:lstStyle/>
        <a:p>
          <a:r>
            <a:rPr lang="fo-FO"/>
            <a:t>Ísland er nærum sjálvveitandi í matframleiðslu og fíggjar stóran part av landbúnaðarstuðlinum og brúkarastuðlinum við avgjøldum og tolli á innfluttningi.</a:t>
          </a:r>
          <a:endParaRPr lang="en-US"/>
        </a:p>
      </dgm:t>
    </dgm:pt>
    <dgm:pt modelId="{CCB89116-4A82-4372-A0AF-10D5020F242A}" type="parTrans" cxnId="{18B3C774-623A-4A5B-AB3E-193498A1F377}">
      <dgm:prSet/>
      <dgm:spPr/>
      <dgm:t>
        <a:bodyPr/>
        <a:lstStyle/>
        <a:p>
          <a:endParaRPr lang="en-US"/>
        </a:p>
      </dgm:t>
    </dgm:pt>
    <dgm:pt modelId="{1A882EFF-B580-4583-9DDB-63E37C0A79F5}" type="sibTrans" cxnId="{18B3C774-623A-4A5B-AB3E-193498A1F377}">
      <dgm:prSet/>
      <dgm:spPr/>
      <dgm:t>
        <a:bodyPr/>
        <a:lstStyle/>
        <a:p>
          <a:endParaRPr lang="en-US"/>
        </a:p>
      </dgm:t>
    </dgm:pt>
    <dgm:pt modelId="{2B64660A-DD4D-4306-AECF-0261F21380D9}">
      <dgm:prSet/>
      <dgm:spPr/>
      <dgm:t>
        <a:bodyPr/>
        <a:lstStyle/>
        <a:p>
          <a:r>
            <a:rPr lang="fo-FO"/>
            <a:t>Felags er at stuðulin til vinnuna og brúkaran økist alt eftir tørvi, og serliga nú, tá óvissurnar eru stórar vegna kríggj í Evropa.</a:t>
          </a:r>
          <a:endParaRPr lang="en-US"/>
        </a:p>
      </dgm:t>
    </dgm:pt>
    <dgm:pt modelId="{BE2EED69-03D8-494D-8A87-81C4376C32F0}" type="parTrans" cxnId="{1D65A076-6214-4888-AE69-1A651B71D785}">
      <dgm:prSet/>
      <dgm:spPr/>
      <dgm:t>
        <a:bodyPr/>
        <a:lstStyle/>
        <a:p>
          <a:endParaRPr lang="en-US"/>
        </a:p>
      </dgm:t>
    </dgm:pt>
    <dgm:pt modelId="{BBDC5CC7-D649-4E0E-BFEF-259FBE8E6711}" type="sibTrans" cxnId="{1D65A076-6214-4888-AE69-1A651B71D785}">
      <dgm:prSet/>
      <dgm:spPr/>
      <dgm:t>
        <a:bodyPr/>
        <a:lstStyle/>
        <a:p>
          <a:endParaRPr lang="en-US"/>
        </a:p>
      </dgm:t>
    </dgm:pt>
    <dgm:pt modelId="{781D00C9-B22B-4F22-AEE2-740B98124E6B}" type="pres">
      <dgm:prSet presAssocID="{59863DAA-1168-44AA-BF6A-4A478CE3ABC5}" presName="linear" presStyleCnt="0">
        <dgm:presLayoutVars>
          <dgm:animLvl val="lvl"/>
          <dgm:resizeHandles val="exact"/>
        </dgm:presLayoutVars>
      </dgm:prSet>
      <dgm:spPr/>
    </dgm:pt>
    <dgm:pt modelId="{A3F40DB5-F667-4B86-ACF9-D426251DDD79}" type="pres">
      <dgm:prSet presAssocID="{BA1D5E38-5FE0-4F64-952B-F5ACDAFF7FF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34438BB-83E3-454B-9F4E-2C27BBF556F2}" type="pres">
      <dgm:prSet presAssocID="{992D56F6-2AA0-47AD-82FB-2CA53652B971}" presName="spacer" presStyleCnt="0"/>
      <dgm:spPr/>
    </dgm:pt>
    <dgm:pt modelId="{7ABD867E-F1C4-4A19-96C1-DFA3BA808013}" type="pres">
      <dgm:prSet presAssocID="{9EE59F9B-A341-4AD3-AABF-1E931719D31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A53BBD8-2BF8-4D1C-B278-F23371B3C854}" type="pres">
      <dgm:prSet presAssocID="{CD54AAF5-5CF1-4B89-90E4-EA2BE3212BB8}" presName="spacer" presStyleCnt="0"/>
      <dgm:spPr/>
    </dgm:pt>
    <dgm:pt modelId="{8931EC57-A378-4DCA-8F01-5468D92426C7}" type="pres">
      <dgm:prSet presAssocID="{C9E8D4C9-E8BC-463D-934D-6124D527E71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05B474B-3071-4283-991A-B3A0D1A6EC25}" type="pres">
      <dgm:prSet presAssocID="{D94FCE9E-AFF4-4580-AAA8-E9EADD52B4B4}" presName="spacer" presStyleCnt="0"/>
      <dgm:spPr/>
    </dgm:pt>
    <dgm:pt modelId="{A934E20B-3237-47B8-AAF3-F2B62058A18C}" type="pres">
      <dgm:prSet presAssocID="{42587429-4F43-4159-B438-DF99CA5E148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229B2E4-120E-41CF-892C-589CE0A18077}" type="pres">
      <dgm:prSet presAssocID="{1A882EFF-B580-4583-9DDB-63E37C0A79F5}" presName="spacer" presStyleCnt="0"/>
      <dgm:spPr/>
    </dgm:pt>
    <dgm:pt modelId="{51671AC1-AA4F-4DDE-9C42-556FBAD55F02}" type="pres">
      <dgm:prSet presAssocID="{2B64660A-DD4D-4306-AECF-0261F21380D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E1DF303-796F-4B34-B2E7-CF96A8ACE537}" srcId="{59863DAA-1168-44AA-BF6A-4A478CE3ABC5}" destId="{C9E8D4C9-E8BC-463D-934D-6124D527E712}" srcOrd="2" destOrd="0" parTransId="{018F8183-BD4B-4CA4-B9B3-02311A5F7F29}" sibTransId="{D94FCE9E-AFF4-4580-AAA8-E9EADD52B4B4}"/>
    <dgm:cxn modelId="{7BB31A1C-C797-482C-9E7A-034E5E9E62F0}" type="presOf" srcId="{BA1D5E38-5FE0-4F64-952B-F5ACDAFF7FF2}" destId="{A3F40DB5-F667-4B86-ACF9-D426251DDD79}" srcOrd="0" destOrd="0" presId="urn:microsoft.com/office/officeart/2005/8/layout/vList2"/>
    <dgm:cxn modelId="{F2B1F069-9E4C-4A02-9B17-D90FC6D4BB5E}" srcId="{59863DAA-1168-44AA-BF6A-4A478CE3ABC5}" destId="{9EE59F9B-A341-4AD3-AABF-1E931719D316}" srcOrd="1" destOrd="0" parTransId="{E7E65D81-537A-4AD9-9C9D-C8AB18EDD388}" sibTransId="{CD54AAF5-5CF1-4B89-90E4-EA2BE3212BB8}"/>
    <dgm:cxn modelId="{51ADEB4A-FB04-4B0B-9424-86F6AFC70F84}" type="presOf" srcId="{42587429-4F43-4159-B438-DF99CA5E148E}" destId="{A934E20B-3237-47B8-AAF3-F2B62058A18C}" srcOrd="0" destOrd="0" presId="urn:microsoft.com/office/officeart/2005/8/layout/vList2"/>
    <dgm:cxn modelId="{A1346A4C-0DB7-443A-85E9-FFBB5F4290EF}" type="presOf" srcId="{9EE59F9B-A341-4AD3-AABF-1E931719D316}" destId="{7ABD867E-F1C4-4A19-96C1-DFA3BA808013}" srcOrd="0" destOrd="0" presId="urn:microsoft.com/office/officeart/2005/8/layout/vList2"/>
    <dgm:cxn modelId="{18B3C774-623A-4A5B-AB3E-193498A1F377}" srcId="{59863DAA-1168-44AA-BF6A-4A478CE3ABC5}" destId="{42587429-4F43-4159-B438-DF99CA5E148E}" srcOrd="3" destOrd="0" parTransId="{CCB89116-4A82-4372-A0AF-10D5020F242A}" sibTransId="{1A882EFF-B580-4583-9DDB-63E37C0A79F5}"/>
    <dgm:cxn modelId="{1D65A076-6214-4888-AE69-1A651B71D785}" srcId="{59863DAA-1168-44AA-BF6A-4A478CE3ABC5}" destId="{2B64660A-DD4D-4306-AECF-0261F21380D9}" srcOrd="4" destOrd="0" parTransId="{BE2EED69-03D8-494D-8A87-81C4376C32F0}" sibTransId="{BBDC5CC7-D649-4E0E-BFEF-259FBE8E6711}"/>
    <dgm:cxn modelId="{7B096B7A-1F53-4831-BA82-BBE1EB4B7A82}" srcId="{59863DAA-1168-44AA-BF6A-4A478CE3ABC5}" destId="{BA1D5E38-5FE0-4F64-952B-F5ACDAFF7FF2}" srcOrd="0" destOrd="0" parTransId="{120BEA9A-669C-4799-83B2-924650AC5F95}" sibTransId="{992D56F6-2AA0-47AD-82FB-2CA53652B971}"/>
    <dgm:cxn modelId="{36A7EF87-4AF9-4F79-A466-C38EB59DE3FF}" type="presOf" srcId="{2B64660A-DD4D-4306-AECF-0261F21380D9}" destId="{51671AC1-AA4F-4DDE-9C42-556FBAD55F02}" srcOrd="0" destOrd="0" presId="urn:microsoft.com/office/officeart/2005/8/layout/vList2"/>
    <dgm:cxn modelId="{A3298D91-6F4E-4B61-A06E-4571743EF7E3}" type="presOf" srcId="{C9E8D4C9-E8BC-463D-934D-6124D527E712}" destId="{8931EC57-A378-4DCA-8F01-5468D92426C7}" srcOrd="0" destOrd="0" presId="urn:microsoft.com/office/officeart/2005/8/layout/vList2"/>
    <dgm:cxn modelId="{6383EEE6-BD70-4412-BED6-650382E2DB40}" type="presOf" srcId="{59863DAA-1168-44AA-BF6A-4A478CE3ABC5}" destId="{781D00C9-B22B-4F22-AEE2-740B98124E6B}" srcOrd="0" destOrd="0" presId="urn:microsoft.com/office/officeart/2005/8/layout/vList2"/>
    <dgm:cxn modelId="{FA47BC97-5796-4839-85CE-2018EE80EAA2}" type="presParOf" srcId="{781D00C9-B22B-4F22-AEE2-740B98124E6B}" destId="{A3F40DB5-F667-4B86-ACF9-D426251DDD79}" srcOrd="0" destOrd="0" presId="urn:microsoft.com/office/officeart/2005/8/layout/vList2"/>
    <dgm:cxn modelId="{CDDC49CE-4F48-4D63-ACA1-20DBD5335874}" type="presParOf" srcId="{781D00C9-B22B-4F22-AEE2-740B98124E6B}" destId="{434438BB-83E3-454B-9F4E-2C27BBF556F2}" srcOrd="1" destOrd="0" presId="urn:microsoft.com/office/officeart/2005/8/layout/vList2"/>
    <dgm:cxn modelId="{073895B3-0331-465C-83B7-388376DD648F}" type="presParOf" srcId="{781D00C9-B22B-4F22-AEE2-740B98124E6B}" destId="{7ABD867E-F1C4-4A19-96C1-DFA3BA808013}" srcOrd="2" destOrd="0" presId="urn:microsoft.com/office/officeart/2005/8/layout/vList2"/>
    <dgm:cxn modelId="{98C8C1E7-A1DE-4766-9D49-0273FF50279C}" type="presParOf" srcId="{781D00C9-B22B-4F22-AEE2-740B98124E6B}" destId="{CA53BBD8-2BF8-4D1C-B278-F23371B3C854}" srcOrd="3" destOrd="0" presId="urn:microsoft.com/office/officeart/2005/8/layout/vList2"/>
    <dgm:cxn modelId="{03440C70-4543-4070-AABB-6DDDD8FD5A47}" type="presParOf" srcId="{781D00C9-B22B-4F22-AEE2-740B98124E6B}" destId="{8931EC57-A378-4DCA-8F01-5468D92426C7}" srcOrd="4" destOrd="0" presId="urn:microsoft.com/office/officeart/2005/8/layout/vList2"/>
    <dgm:cxn modelId="{AB53F665-A128-4683-8F03-72E4B346BEE5}" type="presParOf" srcId="{781D00C9-B22B-4F22-AEE2-740B98124E6B}" destId="{D05B474B-3071-4283-991A-B3A0D1A6EC25}" srcOrd="5" destOrd="0" presId="urn:microsoft.com/office/officeart/2005/8/layout/vList2"/>
    <dgm:cxn modelId="{4EE15624-1030-46A9-A42F-E9FFE1690E14}" type="presParOf" srcId="{781D00C9-B22B-4F22-AEE2-740B98124E6B}" destId="{A934E20B-3237-47B8-AAF3-F2B62058A18C}" srcOrd="6" destOrd="0" presId="urn:microsoft.com/office/officeart/2005/8/layout/vList2"/>
    <dgm:cxn modelId="{A7599097-5155-40E6-B52D-B1EB91E0A5AD}" type="presParOf" srcId="{781D00C9-B22B-4F22-AEE2-740B98124E6B}" destId="{4229B2E4-120E-41CF-892C-589CE0A18077}" srcOrd="7" destOrd="0" presId="urn:microsoft.com/office/officeart/2005/8/layout/vList2"/>
    <dgm:cxn modelId="{FFF95338-E2D2-482F-9BC3-4D931068E286}" type="presParOf" srcId="{781D00C9-B22B-4F22-AEE2-740B98124E6B}" destId="{51671AC1-AA4F-4DDE-9C42-556FBAD55F0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2614B2-BEEC-4DED-899F-002F11155605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60E179F-B8AF-408C-B588-E687B5896F61}">
      <dgm:prSet/>
      <dgm:spPr/>
      <dgm:t>
        <a:bodyPr/>
        <a:lstStyle/>
        <a:p>
          <a:r>
            <a:rPr lang="fo-FO"/>
            <a:t>Landbúnaðurin fyllir lítið á fíggjarlógini</a:t>
          </a:r>
          <a:endParaRPr lang="en-US"/>
        </a:p>
      </dgm:t>
    </dgm:pt>
    <dgm:pt modelId="{E356B77D-C2B5-4CB0-9807-8653F4F4DEBD}" type="parTrans" cxnId="{D17154EA-4851-4A1D-B362-A02715488FE6}">
      <dgm:prSet/>
      <dgm:spPr/>
      <dgm:t>
        <a:bodyPr/>
        <a:lstStyle/>
        <a:p>
          <a:endParaRPr lang="en-US"/>
        </a:p>
      </dgm:t>
    </dgm:pt>
    <dgm:pt modelId="{A966CEE6-ADFC-45F0-98DC-9964723872FF}" type="sibTrans" cxnId="{D17154EA-4851-4A1D-B362-A02715488FE6}">
      <dgm:prSet/>
      <dgm:spPr/>
      <dgm:t>
        <a:bodyPr/>
        <a:lstStyle/>
        <a:p>
          <a:endParaRPr lang="en-US"/>
        </a:p>
      </dgm:t>
    </dgm:pt>
    <dgm:pt modelId="{1EEC4D3A-DEE5-45A6-A6CC-422561BF1850}">
      <dgm:prSet/>
      <dgm:spPr/>
      <dgm:t>
        <a:bodyPr/>
        <a:lstStyle/>
        <a:p>
          <a:r>
            <a:rPr lang="fo-FO"/>
            <a:t>Landbúnaðarstuðulin er 19,4 mill.</a:t>
          </a:r>
          <a:endParaRPr lang="en-US"/>
        </a:p>
      </dgm:t>
    </dgm:pt>
    <dgm:pt modelId="{D66C4EA4-D99E-4CD2-B3FD-65D3B03DB8AA}" type="parTrans" cxnId="{682EBB3B-B4E4-47BC-BD5A-33B5F5E64A73}">
      <dgm:prSet/>
      <dgm:spPr/>
      <dgm:t>
        <a:bodyPr/>
        <a:lstStyle/>
        <a:p>
          <a:endParaRPr lang="en-US"/>
        </a:p>
      </dgm:t>
    </dgm:pt>
    <dgm:pt modelId="{E33A0CD4-65D0-4959-8A8A-62B49D00A109}" type="sibTrans" cxnId="{682EBB3B-B4E4-47BC-BD5A-33B5F5E64A73}">
      <dgm:prSet/>
      <dgm:spPr/>
      <dgm:t>
        <a:bodyPr/>
        <a:lstStyle/>
        <a:p>
          <a:endParaRPr lang="en-US"/>
        </a:p>
      </dgm:t>
    </dgm:pt>
    <dgm:pt modelId="{28F29EBA-2001-4DC3-9AC5-7585FB592EF5}">
      <dgm:prSet/>
      <dgm:spPr/>
      <dgm:t>
        <a:bodyPr/>
        <a:lstStyle/>
        <a:p>
          <a:r>
            <a:rPr lang="fo-FO"/>
            <a:t>Samanborið við ES átti hann at ligið á 40 mill.</a:t>
          </a:r>
          <a:endParaRPr lang="en-US"/>
        </a:p>
      </dgm:t>
    </dgm:pt>
    <dgm:pt modelId="{6C8C8E51-FF02-4DCC-A219-00034D4FEB67}" type="parTrans" cxnId="{F23DBB86-367E-4A76-8D49-A3D726B2A80C}">
      <dgm:prSet/>
      <dgm:spPr/>
      <dgm:t>
        <a:bodyPr/>
        <a:lstStyle/>
        <a:p>
          <a:endParaRPr lang="en-US"/>
        </a:p>
      </dgm:t>
    </dgm:pt>
    <dgm:pt modelId="{5EFB4CAC-8A33-4E88-9D9F-967D6DDEDEEB}" type="sibTrans" cxnId="{F23DBB86-367E-4A76-8D49-A3D726B2A80C}">
      <dgm:prSet/>
      <dgm:spPr/>
      <dgm:t>
        <a:bodyPr/>
        <a:lstStyle/>
        <a:p>
          <a:endParaRPr lang="en-US"/>
        </a:p>
      </dgm:t>
    </dgm:pt>
    <dgm:pt modelId="{66C9DBE8-CE9E-48EC-9600-FA20291BB2CB}">
      <dgm:prSet/>
      <dgm:spPr/>
      <dgm:t>
        <a:bodyPr/>
        <a:lstStyle/>
        <a:p>
          <a:r>
            <a:rPr lang="fo-FO"/>
            <a:t>Samanborði við Noreg og Ísland, skuldi føroyskur landbúnaður fingið upp ímóti 100 mill. Í stuðli</a:t>
          </a:r>
          <a:endParaRPr lang="en-US"/>
        </a:p>
      </dgm:t>
    </dgm:pt>
    <dgm:pt modelId="{0121A5F2-7404-4BA8-80F9-371DFC658EFF}" type="parTrans" cxnId="{01DC6828-86E7-4AA2-8EF5-65CC3AF61872}">
      <dgm:prSet/>
      <dgm:spPr/>
      <dgm:t>
        <a:bodyPr/>
        <a:lstStyle/>
        <a:p>
          <a:endParaRPr lang="en-US"/>
        </a:p>
      </dgm:t>
    </dgm:pt>
    <dgm:pt modelId="{2F57D0D4-E406-4F25-80A2-7F7F1039FB0C}" type="sibTrans" cxnId="{01DC6828-86E7-4AA2-8EF5-65CC3AF61872}">
      <dgm:prSet/>
      <dgm:spPr/>
      <dgm:t>
        <a:bodyPr/>
        <a:lstStyle/>
        <a:p>
          <a:endParaRPr lang="en-US"/>
        </a:p>
      </dgm:t>
    </dgm:pt>
    <dgm:pt modelId="{B242BF26-A837-4AA2-8737-BEDE1047B9AD}">
      <dgm:prSet/>
      <dgm:spPr/>
      <dgm:t>
        <a:bodyPr/>
        <a:lstStyle/>
        <a:p>
          <a:r>
            <a:rPr lang="fo-FO"/>
            <a:t>Men vit mugu fyrst finna út av hvat vit kunnu framleiða</a:t>
          </a:r>
          <a:endParaRPr lang="en-US"/>
        </a:p>
      </dgm:t>
    </dgm:pt>
    <dgm:pt modelId="{79F99E35-B60D-4674-9A7C-A389C4F9143D}" type="parTrans" cxnId="{600925C9-6663-42EC-80C5-870F5FCB9BCC}">
      <dgm:prSet/>
      <dgm:spPr/>
      <dgm:t>
        <a:bodyPr/>
        <a:lstStyle/>
        <a:p>
          <a:endParaRPr lang="en-US"/>
        </a:p>
      </dgm:t>
    </dgm:pt>
    <dgm:pt modelId="{DE76022E-B674-4516-9BBA-CDB997CFA390}" type="sibTrans" cxnId="{600925C9-6663-42EC-80C5-870F5FCB9BCC}">
      <dgm:prSet/>
      <dgm:spPr/>
      <dgm:t>
        <a:bodyPr/>
        <a:lstStyle/>
        <a:p>
          <a:endParaRPr lang="en-US"/>
        </a:p>
      </dgm:t>
    </dgm:pt>
    <dgm:pt modelId="{F9168907-5440-4031-9391-D29331936186}">
      <dgm:prSet/>
      <dgm:spPr/>
      <dgm:t>
        <a:bodyPr/>
        <a:lstStyle/>
        <a:p>
          <a:r>
            <a:rPr lang="fo-FO"/>
            <a:t>Virðismetingin av jørðini og hennara framleiðslumátti, stavar frá eini tí tá tað búðu 10.000 fólk í Føroyum</a:t>
          </a:r>
          <a:endParaRPr lang="en-US"/>
        </a:p>
      </dgm:t>
    </dgm:pt>
    <dgm:pt modelId="{73C8529D-CDE4-4A9F-B80C-C815ABEE275C}" type="parTrans" cxnId="{ED4C20FB-BE3E-44C1-A259-1D6E2E884D19}">
      <dgm:prSet/>
      <dgm:spPr/>
      <dgm:t>
        <a:bodyPr/>
        <a:lstStyle/>
        <a:p>
          <a:endParaRPr lang="en-US"/>
        </a:p>
      </dgm:t>
    </dgm:pt>
    <dgm:pt modelId="{A0A52760-0350-4A61-915D-8C81EFD8C4C7}" type="sibTrans" cxnId="{ED4C20FB-BE3E-44C1-A259-1D6E2E884D19}">
      <dgm:prSet/>
      <dgm:spPr/>
      <dgm:t>
        <a:bodyPr/>
        <a:lstStyle/>
        <a:p>
          <a:endParaRPr lang="en-US"/>
        </a:p>
      </dgm:t>
    </dgm:pt>
    <dgm:pt modelId="{6F1D26A0-1BDD-46C5-BD34-447112F50427}">
      <dgm:prSet/>
      <dgm:spPr/>
      <dgm:t>
        <a:bodyPr/>
        <a:lstStyle/>
        <a:p>
          <a:r>
            <a:rPr lang="fo-FO"/>
            <a:t>Landbúnaðarskipan er ein samráðingar spurningur millum stjórn og bóndafeløgini</a:t>
          </a:r>
          <a:endParaRPr lang="en-US"/>
        </a:p>
      </dgm:t>
    </dgm:pt>
    <dgm:pt modelId="{DE4F3E91-217A-4EB8-9AA3-213D0B6F4536}" type="parTrans" cxnId="{A6CDE3D2-1989-41C7-B570-CFD1AF1E3CE0}">
      <dgm:prSet/>
      <dgm:spPr/>
      <dgm:t>
        <a:bodyPr/>
        <a:lstStyle/>
        <a:p>
          <a:endParaRPr lang="en-US"/>
        </a:p>
      </dgm:t>
    </dgm:pt>
    <dgm:pt modelId="{166512E7-D613-44C7-8566-E81717606F71}" type="sibTrans" cxnId="{A6CDE3D2-1989-41C7-B570-CFD1AF1E3CE0}">
      <dgm:prSet/>
      <dgm:spPr/>
      <dgm:t>
        <a:bodyPr/>
        <a:lstStyle/>
        <a:p>
          <a:endParaRPr lang="en-US"/>
        </a:p>
      </dgm:t>
    </dgm:pt>
    <dgm:pt modelId="{0F9658B0-03AB-44CE-B961-794CB2C519B1}" type="pres">
      <dgm:prSet presAssocID="{AC2614B2-BEEC-4DED-899F-002F11155605}" presName="diagram" presStyleCnt="0">
        <dgm:presLayoutVars>
          <dgm:dir/>
          <dgm:resizeHandles val="exact"/>
        </dgm:presLayoutVars>
      </dgm:prSet>
      <dgm:spPr/>
    </dgm:pt>
    <dgm:pt modelId="{58E551F6-D873-46DA-9F78-AB85C8107DA5}" type="pres">
      <dgm:prSet presAssocID="{660E179F-B8AF-408C-B588-E687B5896F61}" presName="node" presStyleLbl="node1" presStyleIdx="0" presStyleCnt="7">
        <dgm:presLayoutVars>
          <dgm:bulletEnabled val="1"/>
        </dgm:presLayoutVars>
      </dgm:prSet>
      <dgm:spPr/>
    </dgm:pt>
    <dgm:pt modelId="{BC837F86-3E42-485D-A1B3-646027EC36BB}" type="pres">
      <dgm:prSet presAssocID="{A966CEE6-ADFC-45F0-98DC-9964723872FF}" presName="sibTrans" presStyleCnt="0"/>
      <dgm:spPr/>
    </dgm:pt>
    <dgm:pt modelId="{3F8412C2-00B9-457F-9E5D-C6B945C94AB1}" type="pres">
      <dgm:prSet presAssocID="{1EEC4D3A-DEE5-45A6-A6CC-422561BF1850}" presName="node" presStyleLbl="node1" presStyleIdx="1" presStyleCnt="7">
        <dgm:presLayoutVars>
          <dgm:bulletEnabled val="1"/>
        </dgm:presLayoutVars>
      </dgm:prSet>
      <dgm:spPr/>
    </dgm:pt>
    <dgm:pt modelId="{E872DAA5-681C-4716-AB58-9D60A9BEECCB}" type="pres">
      <dgm:prSet presAssocID="{E33A0CD4-65D0-4959-8A8A-62B49D00A109}" presName="sibTrans" presStyleCnt="0"/>
      <dgm:spPr/>
    </dgm:pt>
    <dgm:pt modelId="{FD862696-00CE-4423-BA2F-BE57D308D3BE}" type="pres">
      <dgm:prSet presAssocID="{28F29EBA-2001-4DC3-9AC5-7585FB592EF5}" presName="node" presStyleLbl="node1" presStyleIdx="2" presStyleCnt="7">
        <dgm:presLayoutVars>
          <dgm:bulletEnabled val="1"/>
        </dgm:presLayoutVars>
      </dgm:prSet>
      <dgm:spPr/>
    </dgm:pt>
    <dgm:pt modelId="{20078C77-2A7B-45A1-93A2-F57B9848079A}" type="pres">
      <dgm:prSet presAssocID="{5EFB4CAC-8A33-4E88-9D9F-967D6DDEDEEB}" presName="sibTrans" presStyleCnt="0"/>
      <dgm:spPr/>
    </dgm:pt>
    <dgm:pt modelId="{6358C3E9-7011-495F-A6FE-607F279C1D55}" type="pres">
      <dgm:prSet presAssocID="{66C9DBE8-CE9E-48EC-9600-FA20291BB2CB}" presName="node" presStyleLbl="node1" presStyleIdx="3" presStyleCnt="7">
        <dgm:presLayoutVars>
          <dgm:bulletEnabled val="1"/>
        </dgm:presLayoutVars>
      </dgm:prSet>
      <dgm:spPr/>
    </dgm:pt>
    <dgm:pt modelId="{99C923B3-5251-479B-8744-6195C2714C8B}" type="pres">
      <dgm:prSet presAssocID="{2F57D0D4-E406-4F25-80A2-7F7F1039FB0C}" presName="sibTrans" presStyleCnt="0"/>
      <dgm:spPr/>
    </dgm:pt>
    <dgm:pt modelId="{CFCDADD9-DF75-42AB-9DA3-3853B62465EA}" type="pres">
      <dgm:prSet presAssocID="{B242BF26-A837-4AA2-8737-BEDE1047B9AD}" presName="node" presStyleLbl="node1" presStyleIdx="4" presStyleCnt="7">
        <dgm:presLayoutVars>
          <dgm:bulletEnabled val="1"/>
        </dgm:presLayoutVars>
      </dgm:prSet>
      <dgm:spPr/>
    </dgm:pt>
    <dgm:pt modelId="{86ADD437-CADF-4847-AAEC-937453B847E3}" type="pres">
      <dgm:prSet presAssocID="{DE76022E-B674-4516-9BBA-CDB997CFA390}" presName="sibTrans" presStyleCnt="0"/>
      <dgm:spPr/>
    </dgm:pt>
    <dgm:pt modelId="{8FFD6CA6-A2F7-462F-9687-934B86866C76}" type="pres">
      <dgm:prSet presAssocID="{F9168907-5440-4031-9391-D29331936186}" presName="node" presStyleLbl="node1" presStyleIdx="5" presStyleCnt="7">
        <dgm:presLayoutVars>
          <dgm:bulletEnabled val="1"/>
        </dgm:presLayoutVars>
      </dgm:prSet>
      <dgm:spPr/>
    </dgm:pt>
    <dgm:pt modelId="{1EF6425C-53A5-4C55-A729-DE973D746752}" type="pres">
      <dgm:prSet presAssocID="{A0A52760-0350-4A61-915D-8C81EFD8C4C7}" presName="sibTrans" presStyleCnt="0"/>
      <dgm:spPr/>
    </dgm:pt>
    <dgm:pt modelId="{7A823365-B04D-49F7-8B3D-596344571D70}" type="pres">
      <dgm:prSet presAssocID="{6F1D26A0-1BDD-46C5-BD34-447112F50427}" presName="node" presStyleLbl="node1" presStyleIdx="6" presStyleCnt="7">
        <dgm:presLayoutVars>
          <dgm:bulletEnabled val="1"/>
        </dgm:presLayoutVars>
      </dgm:prSet>
      <dgm:spPr/>
    </dgm:pt>
  </dgm:ptLst>
  <dgm:cxnLst>
    <dgm:cxn modelId="{97D5B211-BCB1-4AD3-88CC-C0FB009A1CEB}" type="presOf" srcId="{6F1D26A0-1BDD-46C5-BD34-447112F50427}" destId="{7A823365-B04D-49F7-8B3D-596344571D70}" srcOrd="0" destOrd="0" presId="urn:microsoft.com/office/officeart/2005/8/layout/default"/>
    <dgm:cxn modelId="{01DC6828-86E7-4AA2-8EF5-65CC3AF61872}" srcId="{AC2614B2-BEEC-4DED-899F-002F11155605}" destId="{66C9DBE8-CE9E-48EC-9600-FA20291BB2CB}" srcOrd="3" destOrd="0" parTransId="{0121A5F2-7404-4BA8-80F9-371DFC658EFF}" sibTransId="{2F57D0D4-E406-4F25-80A2-7F7F1039FB0C}"/>
    <dgm:cxn modelId="{682EBB3B-B4E4-47BC-BD5A-33B5F5E64A73}" srcId="{AC2614B2-BEEC-4DED-899F-002F11155605}" destId="{1EEC4D3A-DEE5-45A6-A6CC-422561BF1850}" srcOrd="1" destOrd="0" parTransId="{D66C4EA4-D99E-4CD2-B3FD-65D3B03DB8AA}" sibTransId="{E33A0CD4-65D0-4959-8A8A-62B49D00A109}"/>
    <dgm:cxn modelId="{4775C73B-39C9-4F5E-ACCA-E0D5443B267E}" type="presOf" srcId="{AC2614B2-BEEC-4DED-899F-002F11155605}" destId="{0F9658B0-03AB-44CE-B961-794CB2C519B1}" srcOrd="0" destOrd="0" presId="urn:microsoft.com/office/officeart/2005/8/layout/default"/>
    <dgm:cxn modelId="{B1F55A61-1DB4-453E-B914-4F623B647682}" type="presOf" srcId="{B242BF26-A837-4AA2-8737-BEDE1047B9AD}" destId="{CFCDADD9-DF75-42AB-9DA3-3853B62465EA}" srcOrd="0" destOrd="0" presId="urn:microsoft.com/office/officeart/2005/8/layout/default"/>
    <dgm:cxn modelId="{7331B342-01A6-49EA-A78C-9C9A15AC4F8A}" type="presOf" srcId="{66C9DBE8-CE9E-48EC-9600-FA20291BB2CB}" destId="{6358C3E9-7011-495F-A6FE-607F279C1D55}" srcOrd="0" destOrd="0" presId="urn:microsoft.com/office/officeart/2005/8/layout/default"/>
    <dgm:cxn modelId="{E7AFA17C-59D0-46C3-A40B-4B4152E396C9}" type="presOf" srcId="{1EEC4D3A-DEE5-45A6-A6CC-422561BF1850}" destId="{3F8412C2-00B9-457F-9E5D-C6B945C94AB1}" srcOrd="0" destOrd="0" presId="urn:microsoft.com/office/officeart/2005/8/layout/default"/>
    <dgm:cxn modelId="{8899C17D-2799-440E-A23F-92D92DA095FB}" type="presOf" srcId="{660E179F-B8AF-408C-B588-E687B5896F61}" destId="{58E551F6-D873-46DA-9F78-AB85C8107DA5}" srcOrd="0" destOrd="0" presId="urn:microsoft.com/office/officeart/2005/8/layout/default"/>
    <dgm:cxn modelId="{F23DBB86-367E-4A76-8D49-A3D726B2A80C}" srcId="{AC2614B2-BEEC-4DED-899F-002F11155605}" destId="{28F29EBA-2001-4DC3-9AC5-7585FB592EF5}" srcOrd="2" destOrd="0" parTransId="{6C8C8E51-FF02-4DCC-A219-00034D4FEB67}" sibTransId="{5EFB4CAC-8A33-4E88-9D9F-967D6DDEDEEB}"/>
    <dgm:cxn modelId="{600925C9-6663-42EC-80C5-870F5FCB9BCC}" srcId="{AC2614B2-BEEC-4DED-899F-002F11155605}" destId="{B242BF26-A837-4AA2-8737-BEDE1047B9AD}" srcOrd="4" destOrd="0" parTransId="{79F99E35-B60D-4674-9A7C-A389C4F9143D}" sibTransId="{DE76022E-B674-4516-9BBA-CDB997CFA390}"/>
    <dgm:cxn modelId="{510F00CC-8034-49BB-A7BB-3CA3E12CDC33}" type="presOf" srcId="{F9168907-5440-4031-9391-D29331936186}" destId="{8FFD6CA6-A2F7-462F-9687-934B86866C76}" srcOrd="0" destOrd="0" presId="urn:microsoft.com/office/officeart/2005/8/layout/default"/>
    <dgm:cxn modelId="{A6CDE3D2-1989-41C7-B570-CFD1AF1E3CE0}" srcId="{AC2614B2-BEEC-4DED-899F-002F11155605}" destId="{6F1D26A0-1BDD-46C5-BD34-447112F50427}" srcOrd="6" destOrd="0" parTransId="{DE4F3E91-217A-4EB8-9AA3-213D0B6F4536}" sibTransId="{166512E7-D613-44C7-8566-E81717606F71}"/>
    <dgm:cxn modelId="{D3146BD7-C006-4675-A138-B2DC0AA723F6}" type="presOf" srcId="{28F29EBA-2001-4DC3-9AC5-7585FB592EF5}" destId="{FD862696-00CE-4423-BA2F-BE57D308D3BE}" srcOrd="0" destOrd="0" presId="urn:microsoft.com/office/officeart/2005/8/layout/default"/>
    <dgm:cxn modelId="{D17154EA-4851-4A1D-B362-A02715488FE6}" srcId="{AC2614B2-BEEC-4DED-899F-002F11155605}" destId="{660E179F-B8AF-408C-B588-E687B5896F61}" srcOrd="0" destOrd="0" parTransId="{E356B77D-C2B5-4CB0-9807-8653F4F4DEBD}" sibTransId="{A966CEE6-ADFC-45F0-98DC-9964723872FF}"/>
    <dgm:cxn modelId="{ED4C20FB-BE3E-44C1-A259-1D6E2E884D19}" srcId="{AC2614B2-BEEC-4DED-899F-002F11155605}" destId="{F9168907-5440-4031-9391-D29331936186}" srcOrd="5" destOrd="0" parTransId="{73C8529D-CDE4-4A9F-B80C-C815ABEE275C}" sibTransId="{A0A52760-0350-4A61-915D-8C81EFD8C4C7}"/>
    <dgm:cxn modelId="{DAC80046-03A8-4B83-892C-1CF44872140E}" type="presParOf" srcId="{0F9658B0-03AB-44CE-B961-794CB2C519B1}" destId="{58E551F6-D873-46DA-9F78-AB85C8107DA5}" srcOrd="0" destOrd="0" presId="urn:microsoft.com/office/officeart/2005/8/layout/default"/>
    <dgm:cxn modelId="{5B4FBBB1-9734-4D6B-836D-917A84AE09FE}" type="presParOf" srcId="{0F9658B0-03AB-44CE-B961-794CB2C519B1}" destId="{BC837F86-3E42-485D-A1B3-646027EC36BB}" srcOrd="1" destOrd="0" presId="urn:microsoft.com/office/officeart/2005/8/layout/default"/>
    <dgm:cxn modelId="{961BE674-5169-4B21-A5DA-4C93231E7D5A}" type="presParOf" srcId="{0F9658B0-03AB-44CE-B961-794CB2C519B1}" destId="{3F8412C2-00B9-457F-9E5D-C6B945C94AB1}" srcOrd="2" destOrd="0" presId="urn:microsoft.com/office/officeart/2005/8/layout/default"/>
    <dgm:cxn modelId="{2773029F-3D0B-41E5-BBD8-262B79A289F5}" type="presParOf" srcId="{0F9658B0-03AB-44CE-B961-794CB2C519B1}" destId="{E872DAA5-681C-4716-AB58-9D60A9BEECCB}" srcOrd="3" destOrd="0" presId="urn:microsoft.com/office/officeart/2005/8/layout/default"/>
    <dgm:cxn modelId="{CA6A2282-4507-44BA-A2E3-B968474F6462}" type="presParOf" srcId="{0F9658B0-03AB-44CE-B961-794CB2C519B1}" destId="{FD862696-00CE-4423-BA2F-BE57D308D3BE}" srcOrd="4" destOrd="0" presId="urn:microsoft.com/office/officeart/2005/8/layout/default"/>
    <dgm:cxn modelId="{949812DA-A767-4B9E-A99E-5657A8E2760A}" type="presParOf" srcId="{0F9658B0-03AB-44CE-B961-794CB2C519B1}" destId="{20078C77-2A7B-45A1-93A2-F57B9848079A}" srcOrd="5" destOrd="0" presId="urn:microsoft.com/office/officeart/2005/8/layout/default"/>
    <dgm:cxn modelId="{E8E9516D-D8A5-475E-A81C-8ECE48D36DC2}" type="presParOf" srcId="{0F9658B0-03AB-44CE-B961-794CB2C519B1}" destId="{6358C3E9-7011-495F-A6FE-607F279C1D55}" srcOrd="6" destOrd="0" presId="urn:microsoft.com/office/officeart/2005/8/layout/default"/>
    <dgm:cxn modelId="{258FC5AD-F3A4-448A-B09F-3B5E4E788695}" type="presParOf" srcId="{0F9658B0-03AB-44CE-B961-794CB2C519B1}" destId="{99C923B3-5251-479B-8744-6195C2714C8B}" srcOrd="7" destOrd="0" presId="urn:microsoft.com/office/officeart/2005/8/layout/default"/>
    <dgm:cxn modelId="{AC546B61-89AE-4F76-BCB3-D71B28BD485A}" type="presParOf" srcId="{0F9658B0-03AB-44CE-B961-794CB2C519B1}" destId="{CFCDADD9-DF75-42AB-9DA3-3853B62465EA}" srcOrd="8" destOrd="0" presId="urn:microsoft.com/office/officeart/2005/8/layout/default"/>
    <dgm:cxn modelId="{80146A01-3EE3-49DE-A437-E31D179BC26B}" type="presParOf" srcId="{0F9658B0-03AB-44CE-B961-794CB2C519B1}" destId="{86ADD437-CADF-4847-AAEC-937453B847E3}" srcOrd="9" destOrd="0" presId="urn:microsoft.com/office/officeart/2005/8/layout/default"/>
    <dgm:cxn modelId="{2F442478-92ED-471E-8626-85B985F7B5A7}" type="presParOf" srcId="{0F9658B0-03AB-44CE-B961-794CB2C519B1}" destId="{8FFD6CA6-A2F7-462F-9687-934B86866C76}" srcOrd="10" destOrd="0" presId="urn:microsoft.com/office/officeart/2005/8/layout/default"/>
    <dgm:cxn modelId="{B50A6837-F227-4423-B898-F06B2091C3E9}" type="presParOf" srcId="{0F9658B0-03AB-44CE-B961-794CB2C519B1}" destId="{1EF6425C-53A5-4C55-A729-DE973D746752}" srcOrd="11" destOrd="0" presId="urn:microsoft.com/office/officeart/2005/8/layout/default"/>
    <dgm:cxn modelId="{10595622-22AA-4CB9-A9FC-D2ADA20FFF09}" type="presParOf" srcId="{0F9658B0-03AB-44CE-B961-794CB2C519B1}" destId="{7A823365-B04D-49F7-8B3D-596344571D7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5E1951-1644-41A2-A12F-7CB1817BD52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2AF6A64-9FEC-47C1-9D0E-25A9C163A6EE}">
      <dgm:prSet/>
      <dgm:spPr/>
      <dgm:t>
        <a:bodyPr/>
        <a:lstStyle/>
        <a:p>
          <a:r>
            <a:rPr lang="fo-FO"/>
            <a:t>Fjøllini kunnu ikki miðsavnast</a:t>
          </a:r>
          <a:endParaRPr lang="en-US"/>
        </a:p>
      </dgm:t>
    </dgm:pt>
    <dgm:pt modelId="{2417B2E4-2B89-4854-BDE5-0E83CBCE948A}" type="parTrans" cxnId="{90762FAF-6D75-439B-95B9-7659A69E7509}">
      <dgm:prSet/>
      <dgm:spPr/>
      <dgm:t>
        <a:bodyPr/>
        <a:lstStyle/>
        <a:p>
          <a:endParaRPr lang="en-US"/>
        </a:p>
      </dgm:t>
    </dgm:pt>
    <dgm:pt modelId="{D30DB811-7834-4F38-B578-23D09DB1FEAA}" type="sibTrans" cxnId="{90762FAF-6D75-439B-95B9-7659A69E7509}">
      <dgm:prSet/>
      <dgm:spPr/>
      <dgm:t>
        <a:bodyPr/>
        <a:lstStyle/>
        <a:p>
          <a:endParaRPr lang="en-US"/>
        </a:p>
      </dgm:t>
    </dgm:pt>
    <dgm:pt modelId="{849EEF54-A1ED-453C-B917-A3DD997BCD6F}">
      <dgm:prSet/>
      <dgm:spPr/>
      <dgm:t>
        <a:bodyPr/>
        <a:lstStyle/>
        <a:p>
          <a:r>
            <a:rPr lang="fo-FO"/>
            <a:t>Hagarnir kunnu ikki miðsavnst</a:t>
          </a:r>
          <a:endParaRPr lang="en-US"/>
        </a:p>
      </dgm:t>
    </dgm:pt>
    <dgm:pt modelId="{3DE9E187-2351-4812-9452-FC7A9826F5A8}" type="parTrans" cxnId="{B9E6B4C6-2B58-4D56-A0D9-5CCF37FC2EC8}">
      <dgm:prSet/>
      <dgm:spPr/>
      <dgm:t>
        <a:bodyPr/>
        <a:lstStyle/>
        <a:p>
          <a:endParaRPr lang="en-US"/>
        </a:p>
      </dgm:t>
    </dgm:pt>
    <dgm:pt modelId="{D3307416-CE74-4CD0-8E54-ABDDA65C3CEA}" type="sibTrans" cxnId="{B9E6B4C6-2B58-4D56-A0D9-5CCF37FC2EC8}">
      <dgm:prSet/>
      <dgm:spPr/>
      <dgm:t>
        <a:bodyPr/>
        <a:lstStyle/>
        <a:p>
          <a:endParaRPr lang="en-US"/>
        </a:p>
      </dgm:t>
    </dgm:pt>
    <dgm:pt modelId="{78E09427-A130-4673-AF07-37DDA05036AD}">
      <dgm:prSet/>
      <dgm:spPr/>
      <dgm:t>
        <a:bodyPr/>
        <a:lstStyle/>
        <a:p>
          <a:r>
            <a:rPr lang="fo-FO"/>
            <a:t>Bøurin kann ikki miðsavnast</a:t>
          </a:r>
          <a:endParaRPr lang="en-US"/>
        </a:p>
      </dgm:t>
    </dgm:pt>
    <dgm:pt modelId="{D6B87B7A-83FF-4E3C-B1B5-746FBA11E9FB}" type="parTrans" cxnId="{E4F54FD9-5F5D-4AE8-BB66-AA2B4056052A}">
      <dgm:prSet/>
      <dgm:spPr/>
      <dgm:t>
        <a:bodyPr/>
        <a:lstStyle/>
        <a:p>
          <a:endParaRPr lang="en-US"/>
        </a:p>
      </dgm:t>
    </dgm:pt>
    <dgm:pt modelId="{EA111633-FE8A-4D45-B18A-30C2B54C773E}" type="sibTrans" cxnId="{E4F54FD9-5F5D-4AE8-BB66-AA2B4056052A}">
      <dgm:prSet/>
      <dgm:spPr/>
      <dgm:t>
        <a:bodyPr/>
        <a:lstStyle/>
        <a:p>
          <a:endParaRPr lang="en-US"/>
        </a:p>
      </dgm:t>
    </dgm:pt>
    <dgm:pt modelId="{9AB50561-DDD9-4AE7-A673-C191E4728987}">
      <dgm:prSet/>
      <dgm:spPr/>
      <dgm:t>
        <a:bodyPr/>
        <a:lstStyle/>
        <a:p>
          <a:r>
            <a:rPr lang="fo-FO"/>
            <a:t>Tað er livandi tilfeingi</a:t>
          </a:r>
          <a:endParaRPr lang="en-US"/>
        </a:p>
      </dgm:t>
    </dgm:pt>
    <dgm:pt modelId="{C90BADCB-DF36-4361-B114-2D524A0A05FA}" type="parTrans" cxnId="{8491EBAC-2C73-446B-90EB-458DDCD3DD43}">
      <dgm:prSet/>
      <dgm:spPr/>
      <dgm:t>
        <a:bodyPr/>
        <a:lstStyle/>
        <a:p>
          <a:endParaRPr lang="en-US"/>
        </a:p>
      </dgm:t>
    </dgm:pt>
    <dgm:pt modelId="{CDE03B9A-B383-40B0-BC67-12FB03147D09}" type="sibTrans" cxnId="{8491EBAC-2C73-446B-90EB-458DDCD3DD43}">
      <dgm:prSet/>
      <dgm:spPr/>
      <dgm:t>
        <a:bodyPr/>
        <a:lstStyle/>
        <a:p>
          <a:endParaRPr lang="en-US"/>
        </a:p>
      </dgm:t>
    </dgm:pt>
    <dgm:pt modelId="{0EAFC214-97D9-422E-87CC-FE0BAB8F99AE}">
      <dgm:prSet/>
      <dgm:spPr/>
      <dgm:t>
        <a:bodyPr/>
        <a:lstStyle/>
        <a:p>
          <a:r>
            <a:rPr lang="fo-FO" dirty="0"/>
            <a:t>Troyta vit tað, er tað </a:t>
          </a:r>
          <a:r>
            <a:rPr lang="fo-FO" dirty="0" err="1"/>
            <a:t>framleiðsluríkt</a:t>
          </a:r>
          <a:endParaRPr lang="en-US" dirty="0"/>
        </a:p>
      </dgm:t>
    </dgm:pt>
    <dgm:pt modelId="{CA648C8F-04D0-454A-9424-B663F8949DB4}" type="parTrans" cxnId="{C5FD489B-5C24-4A9E-A212-850C55046B70}">
      <dgm:prSet/>
      <dgm:spPr/>
      <dgm:t>
        <a:bodyPr/>
        <a:lstStyle/>
        <a:p>
          <a:endParaRPr lang="en-US"/>
        </a:p>
      </dgm:t>
    </dgm:pt>
    <dgm:pt modelId="{E49D375F-6115-472F-8B36-C6DA41CFA803}" type="sibTrans" cxnId="{C5FD489B-5C24-4A9E-A212-850C55046B70}">
      <dgm:prSet/>
      <dgm:spPr/>
      <dgm:t>
        <a:bodyPr/>
        <a:lstStyle/>
        <a:p>
          <a:endParaRPr lang="en-US"/>
        </a:p>
      </dgm:t>
    </dgm:pt>
    <dgm:pt modelId="{92BE24A6-099C-4A0F-903A-DA23484B2F2C}">
      <dgm:prSet/>
      <dgm:spPr/>
      <dgm:t>
        <a:bodyPr/>
        <a:lstStyle/>
        <a:p>
          <a:r>
            <a:rPr lang="fo-FO"/>
            <a:t>Gera vit onki, so bíðar tað, til betri fólk sleppur til</a:t>
          </a:r>
          <a:endParaRPr lang="en-US"/>
        </a:p>
      </dgm:t>
    </dgm:pt>
    <dgm:pt modelId="{5B37FAF6-4F38-435B-9FEE-3572A6AE3DBB}" type="parTrans" cxnId="{07A0AFC4-910E-4F19-9D26-05D490F6540D}">
      <dgm:prSet/>
      <dgm:spPr/>
      <dgm:t>
        <a:bodyPr/>
        <a:lstStyle/>
        <a:p>
          <a:endParaRPr lang="en-US"/>
        </a:p>
      </dgm:t>
    </dgm:pt>
    <dgm:pt modelId="{F13AD5B4-4916-4B91-9055-EBF5C0D90F3E}" type="sibTrans" cxnId="{07A0AFC4-910E-4F19-9D26-05D490F6540D}">
      <dgm:prSet/>
      <dgm:spPr/>
      <dgm:t>
        <a:bodyPr/>
        <a:lstStyle/>
        <a:p>
          <a:endParaRPr lang="en-US"/>
        </a:p>
      </dgm:t>
    </dgm:pt>
    <dgm:pt modelId="{485FA1CA-4F3A-4EFD-A185-B9C77E77372F}">
      <dgm:prSet/>
      <dgm:spPr/>
      <dgm:t>
        <a:bodyPr/>
        <a:lstStyle/>
        <a:p>
          <a:r>
            <a:rPr lang="fo-FO"/>
            <a:t>Gera vit okkum inná tað, er tað mist og kann ikki endurskapast</a:t>
          </a:r>
          <a:endParaRPr lang="en-US"/>
        </a:p>
      </dgm:t>
    </dgm:pt>
    <dgm:pt modelId="{87FD5630-9E08-4DD5-BAA3-5D1BB232D526}" type="parTrans" cxnId="{13A5F9C3-B219-4CD4-9CAC-8C4BCB4E849E}">
      <dgm:prSet/>
      <dgm:spPr/>
      <dgm:t>
        <a:bodyPr/>
        <a:lstStyle/>
        <a:p>
          <a:endParaRPr lang="en-US"/>
        </a:p>
      </dgm:t>
    </dgm:pt>
    <dgm:pt modelId="{C0E65933-148C-437C-BD57-01481D29C9C8}" type="sibTrans" cxnId="{13A5F9C3-B219-4CD4-9CAC-8C4BCB4E849E}">
      <dgm:prSet/>
      <dgm:spPr/>
      <dgm:t>
        <a:bodyPr/>
        <a:lstStyle/>
        <a:p>
          <a:endParaRPr lang="en-US"/>
        </a:p>
      </dgm:t>
    </dgm:pt>
    <dgm:pt modelId="{9B28FFD9-0C63-4571-8D1A-29E7722BFBAF}" type="pres">
      <dgm:prSet presAssocID="{415E1951-1644-41A2-A12F-7CB1817BD52D}" presName="linear" presStyleCnt="0">
        <dgm:presLayoutVars>
          <dgm:animLvl val="lvl"/>
          <dgm:resizeHandles val="exact"/>
        </dgm:presLayoutVars>
      </dgm:prSet>
      <dgm:spPr/>
    </dgm:pt>
    <dgm:pt modelId="{E1999CE1-C74E-4EB3-81D9-18DE7AE7C8F1}" type="pres">
      <dgm:prSet presAssocID="{12AF6A64-9FEC-47C1-9D0E-25A9C163A6E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3E5DCA7-4B7E-4A30-BEC4-38126A8939B7}" type="pres">
      <dgm:prSet presAssocID="{D30DB811-7834-4F38-B578-23D09DB1FEAA}" presName="spacer" presStyleCnt="0"/>
      <dgm:spPr/>
    </dgm:pt>
    <dgm:pt modelId="{1FB23E3D-2CE0-4D26-98E0-E69B291FB605}" type="pres">
      <dgm:prSet presAssocID="{849EEF54-A1ED-453C-B917-A3DD997BCD6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DF59D45-77F3-40D1-B041-9E0155262A40}" type="pres">
      <dgm:prSet presAssocID="{D3307416-CE74-4CD0-8E54-ABDDA65C3CEA}" presName="spacer" presStyleCnt="0"/>
      <dgm:spPr/>
    </dgm:pt>
    <dgm:pt modelId="{664C2E61-F79E-4706-A3E3-1B9DBADC0BE6}" type="pres">
      <dgm:prSet presAssocID="{78E09427-A130-4673-AF07-37DDA05036A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21275FD-D2A3-4262-B25F-41BFD993AC91}" type="pres">
      <dgm:prSet presAssocID="{EA111633-FE8A-4D45-B18A-30C2B54C773E}" presName="spacer" presStyleCnt="0"/>
      <dgm:spPr/>
    </dgm:pt>
    <dgm:pt modelId="{3C3B5711-0493-48AF-9787-FF621C5E7A78}" type="pres">
      <dgm:prSet presAssocID="{9AB50561-DDD9-4AE7-A673-C191E472898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96A4A8C-8F7D-4C14-BEFA-7D9A5DA4B1C6}" type="pres">
      <dgm:prSet presAssocID="{CDE03B9A-B383-40B0-BC67-12FB03147D09}" presName="spacer" presStyleCnt="0"/>
      <dgm:spPr/>
    </dgm:pt>
    <dgm:pt modelId="{560AAD15-9D81-4831-99F9-59F8C994EF9B}" type="pres">
      <dgm:prSet presAssocID="{0EAFC214-97D9-422E-87CC-FE0BAB8F99A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271049F-07C1-46D0-A295-A3BFFDC04206}" type="pres">
      <dgm:prSet presAssocID="{E49D375F-6115-472F-8B36-C6DA41CFA803}" presName="spacer" presStyleCnt="0"/>
      <dgm:spPr/>
    </dgm:pt>
    <dgm:pt modelId="{0A60E06F-147B-405C-BAE0-121546D6CE87}" type="pres">
      <dgm:prSet presAssocID="{92BE24A6-099C-4A0F-903A-DA23484B2F2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BFA1C3E-B8E7-47C9-B404-E91F99A527A4}" type="pres">
      <dgm:prSet presAssocID="{F13AD5B4-4916-4B91-9055-EBF5C0D90F3E}" presName="spacer" presStyleCnt="0"/>
      <dgm:spPr/>
    </dgm:pt>
    <dgm:pt modelId="{E0D1CCC4-33AC-49D8-829F-55A4700F2E2B}" type="pres">
      <dgm:prSet presAssocID="{485FA1CA-4F3A-4EFD-A185-B9C77E77372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AB66309-54FD-4AA3-92ED-B6CB363B681D}" type="presOf" srcId="{485FA1CA-4F3A-4EFD-A185-B9C77E77372F}" destId="{E0D1CCC4-33AC-49D8-829F-55A4700F2E2B}" srcOrd="0" destOrd="0" presId="urn:microsoft.com/office/officeart/2005/8/layout/vList2"/>
    <dgm:cxn modelId="{40E82C21-4DF6-4918-9701-EB1B460272CB}" type="presOf" srcId="{0EAFC214-97D9-422E-87CC-FE0BAB8F99AE}" destId="{560AAD15-9D81-4831-99F9-59F8C994EF9B}" srcOrd="0" destOrd="0" presId="urn:microsoft.com/office/officeart/2005/8/layout/vList2"/>
    <dgm:cxn modelId="{33E68B32-B389-4935-B3E0-71784CD87122}" type="presOf" srcId="{92BE24A6-099C-4A0F-903A-DA23484B2F2C}" destId="{0A60E06F-147B-405C-BAE0-121546D6CE87}" srcOrd="0" destOrd="0" presId="urn:microsoft.com/office/officeart/2005/8/layout/vList2"/>
    <dgm:cxn modelId="{6455EA6C-259E-4658-B07E-796DBAFDBC15}" type="presOf" srcId="{849EEF54-A1ED-453C-B917-A3DD997BCD6F}" destId="{1FB23E3D-2CE0-4D26-98E0-E69B291FB605}" srcOrd="0" destOrd="0" presId="urn:microsoft.com/office/officeart/2005/8/layout/vList2"/>
    <dgm:cxn modelId="{4F431977-9D0C-42A2-959C-DEEEDB473400}" type="presOf" srcId="{78E09427-A130-4673-AF07-37DDA05036AD}" destId="{664C2E61-F79E-4706-A3E3-1B9DBADC0BE6}" srcOrd="0" destOrd="0" presId="urn:microsoft.com/office/officeart/2005/8/layout/vList2"/>
    <dgm:cxn modelId="{952DB995-69F6-41B4-A24A-AC90A323DAFC}" type="presOf" srcId="{415E1951-1644-41A2-A12F-7CB1817BD52D}" destId="{9B28FFD9-0C63-4571-8D1A-29E7722BFBAF}" srcOrd="0" destOrd="0" presId="urn:microsoft.com/office/officeart/2005/8/layout/vList2"/>
    <dgm:cxn modelId="{C5FD489B-5C24-4A9E-A212-850C55046B70}" srcId="{415E1951-1644-41A2-A12F-7CB1817BD52D}" destId="{0EAFC214-97D9-422E-87CC-FE0BAB8F99AE}" srcOrd="4" destOrd="0" parTransId="{CA648C8F-04D0-454A-9424-B663F8949DB4}" sibTransId="{E49D375F-6115-472F-8B36-C6DA41CFA803}"/>
    <dgm:cxn modelId="{8491EBAC-2C73-446B-90EB-458DDCD3DD43}" srcId="{415E1951-1644-41A2-A12F-7CB1817BD52D}" destId="{9AB50561-DDD9-4AE7-A673-C191E4728987}" srcOrd="3" destOrd="0" parTransId="{C90BADCB-DF36-4361-B114-2D524A0A05FA}" sibTransId="{CDE03B9A-B383-40B0-BC67-12FB03147D09}"/>
    <dgm:cxn modelId="{90762FAF-6D75-439B-95B9-7659A69E7509}" srcId="{415E1951-1644-41A2-A12F-7CB1817BD52D}" destId="{12AF6A64-9FEC-47C1-9D0E-25A9C163A6EE}" srcOrd="0" destOrd="0" parTransId="{2417B2E4-2B89-4854-BDE5-0E83CBCE948A}" sibTransId="{D30DB811-7834-4F38-B578-23D09DB1FEAA}"/>
    <dgm:cxn modelId="{13A5F9C3-B219-4CD4-9CAC-8C4BCB4E849E}" srcId="{415E1951-1644-41A2-A12F-7CB1817BD52D}" destId="{485FA1CA-4F3A-4EFD-A185-B9C77E77372F}" srcOrd="6" destOrd="0" parTransId="{87FD5630-9E08-4DD5-BAA3-5D1BB232D526}" sibTransId="{C0E65933-148C-437C-BD57-01481D29C9C8}"/>
    <dgm:cxn modelId="{07A0AFC4-910E-4F19-9D26-05D490F6540D}" srcId="{415E1951-1644-41A2-A12F-7CB1817BD52D}" destId="{92BE24A6-099C-4A0F-903A-DA23484B2F2C}" srcOrd="5" destOrd="0" parTransId="{5B37FAF6-4F38-435B-9FEE-3572A6AE3DBB}" sibTransId="{F13AD5B4-4916-4B91-9055-EBF5C0D90F3E}"/>
    <dgm:cxn modelId="{B9E6B4C6-2B58-4D56-A0D9-5CCF37FC2EC8}" srcId="{415E1951-1644-41A2-A12F-7CB1817BD52D}" destId="{849EEF54-A1ED-453C-B917-A3DD997BCD6F}" srcOrd="1" destOrd="0" parTransId="{3DE9E187-2351-4812-9452-FC7A9826F5A8}" sibTransId="{D3307416-CE74-4CD0-8E54-ABDDA65C3CEA}"/>
    <dgm:cxn modelId="{E4F54FD9-5F5D-4AE8-BB66-AA2B4056052A}" srcId="{415E1951-1644-41A2-A12F-7CB1817BD52D}" destId="{78E09427-A130-4673-AF07-37DDA05036AD}" srcOrd="2" destOrd="0" parTransId="{D6B87B7A-83FF-4E3C-B1B5-746FBA11E9FB}" sibTransId="{EA111633-FE8A-4D45-B18A-30C2B54C773E}"/>
    <dgm:cxn modelId="{95D461E8-578B-4C28-96D8-E51E7D10F3A3}" type="presOf" srcId="{9AB50561-DDD9-4AE7-A673-C191E4728987}" destId="{3C3B5711-0493-48AF-9787-FF621C5E7A78}" srcOrd="0" destOrd="0" presId="urn:microsoft.com/office/officeart/2005/8/layout/vList2"/>
    <dgm:cxn modelId="{3CEAFFEC-B7CC-4623-A01A-8E990B1DC71B}" type="presOf" srcId="{12AF6A64-9FEC-47C1-9D0E-25A9C163A6EE}" destId="{E1999CE1-C74E-4EB3-81D9-18DE7AE7C8F1}" srcOrd="0" destOrd="0" presId="urn:microsoft.com/office/officeart/2005/8/layout/vList2"/>
    <dgm:cxn modelId="{14AAB27C-393D-4906-89A4-53728448F809}" type="presParOf" srcId="{9B28FFD9-0C63-4571-8D1A-29E7722BFBAF}" destId="{E1999CE1-C74E-4EB3-81D9-18DE7AE7C8F1}" srcOrd="0" destOrd="0" presId="urn:microsoft.com/office/officeart/2005/8/layout/vList2"/>
    <dgm:cxn modelId="{13C182EC-62C0-4604-AD4B-C1830A7346F6}" type="presParOf" srcId="{9B28FFD9-0C63-4571-8D1A-29E7722BFBAF}" destId="{F3E5DCA7-4B7E-4A30-BEC4-38126A8939B7}" srcOrd="1" destOrd="0" presId="urn:microsoft.com/office/officeart/2005/8/layout/vList2"/>
    <dgm:cxn modelId="{BA9A7FF4-AA4C-42EB-96D8-BE13E3056ABD}" type="presParOf" srcId="{9B28FFD9-0C63-4571-8D1A-29E7722BFBAF}" destId="{1FB23E3D-2CE0-4D26-98E0-E69B291FB605}" srcOrd="2" destOrd="0" presId="urn:microsoft.com/office/officeart/2005/8/layout/vList2"/>
    <dgm:cxn modelId="{2DBCDD07-A822-4578-AC21-F2E6437D24D8}" type="presParOf" srcId="{9B28FFD9-0C63-4571-8D1A-29E7722BFBAF}" destId="{DDF59D45-77F3-40D1-B041-9E0155262A40}" srcOrd="3" destOrd="0" presId="urn:microsoft.com/office/officeart/2005/8/layout/vList2"/>
    <dgm:cxn modelId="{5C3D4C86-F6C2-4D1E-B3A5-00BEFCBA862A}" type="presParOf" srcId="{9B28FFD9-0C63-4571-8D1A-29E7722BFBAF}" destId="{664C2E61-F79E-4706-A3E3-1B9DBADC0BE6}" srcOrd="4" destOrd="0" presId="urn:microsoft.com/office/officeart/2005/8/layout/vList2"/>
    <dgm:cxn modelId="{3C767EDA-A7D9-4D68-AD7E-F81BC40216F2}" type="presParOf" srcId="{9B28FFD9-0C63-4571-8D1A-29E7722BFBAF}" destId="{921275FD-D2A3-4262-B25F-41BFD993AC91}" srcOrd="5" destOrd="0" presId="urn:microsoft.com/office/officeart/2005/8/layout/vList2"/>
    <dgm:cxn modelId="{7021A381-0566-4367-B0A2-BDDD92AD346C}" type="presParOf" srcId="{9B28FFD9-0C63-4571-8D1A-29E7722BFBAF}" destId="{3C3B5711-0493-48AF-9787-FF621C5E7A78}" srcOrd="6" destOrd="0" presId="urn:microsoft.com/office/officeart/2005/8/layout/vList2"/>
    <dgm:cxn modelId="{04D02BD6-1EB1-4E63-91CF-075BFFD43E87}" type="presParOf" srcId="{9B28FFD9-0C63-4571-8D1A-29E7722BFBAF}" destId="{B96A4A8C-8F7D-4C14-BEFA-7D9A5DA4B1C6}" srcOrd="7" destOrd="0" presId="urn:microsoft.com/office/officeart/2005/8/layout/vList2"/>
    <dgm:cxn modelId="{AD179FC1-F50C-48DC-BADA-6F44007EFAA6}" type="presParOf" srcId="{9B28FFD9-0C63-4571-8D1A-29E7722BFBAF}" destId="{560AAD15-9D81-4831-99F9-59F8C994EF9B}" srcOrd="8" destOrd="0" presId="urn:microsoft.com/office/officeart/2005/8/layout/vList2"/>
    <dgm:cxn modelId="{C2224214-B489-4E58-AE68-B490EBB7B44C}" type="presParOf" srcId="{9B28FFD9-0C63-4571-8D1A-29E7722BFBAF}" destId="{E271049F-07C1-46D0-A295-A3BFFDC04206}" srcOrd="9" destOrd="0" presId="urn:microsoft.com/office/officeart/2005/8/layout/vList2"/>
    <dgm:cxn modelId="{D052619D-CACC-4435-AFF0-4C8D490782A0}" type="presParOf" srcId="{9B28FFD9-0C63-4571-8D1A-29E7722BFBAF}" destId="{0A60E06F-147B-405C-BAE0-121546D6CE87}" srcOrd="10" destOrd="0" presId="urn:microsoft.com/office/officeart/2005/8/layout/vList2"/>
    <dgm:cxn modelId="{54C3DD06-4A7C-48EA-987F-37A420423712}" type="presParOf" srcId="{9B28FFD9-0C63-4571-8D1A-29E7722BFBAF}" destId="{9BFA1C3E-B8E7-47C9-B404-E91F99A527A4}" srcOrd="11" destOrd="0" presId="urn:microsoft.com/office/officeart/2005/8/layout/vList2"/>
    <dgm:cxn modelId="{EA91C5EA-2655-48BC-880C-A365501375BE}" type="presParOf" srcId="{9B28FFD9-0C63-4571-8D1A-29E7722BFBAF}" destId="{E0D1CCC4-33AC-49D8-829F-55A4700F2E2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6A2BAC-C6FC-4434-8F10-BA11FB1720F5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E63E17-240C-473E-8F4B-05F7E9A97A18}">
      <dgm:prSet/>
      <dgm:spPr/>
      <dgm:t>
        <a:bodyPr/>
        <a:lstStyle/>
        <a:p>
          <a:r>
            <a:rPr lang="fo-FO" dirty="0"/>
            <a:t>“... var tað tó ikki vert at ofra nakrar krónur fyri at hjálpa upp eini vinnugrein, ið væl kann trívast í landinum og fyri at tryggja landinum mat í </a:t>
          </a:r>
          <a:r>
            <a:rPr lang="fo-FO" dirty="0" err="1"/>
            <a:t>kríggstíðum</a:t>
          </a:r>
          <a:r>
            <a:rPr lang="fo-FO" dirty="0"/>
            <a:t>?”</a:t>
          </a:r>
          <a:endParaRPr lang="en-US" dirty="0"/>
        </a:p>
      </dgm:t>
    </dgm:pt>
    <dgm:pt modelId="{9ED5EF12-EE53-4F20-9F6B-FBE102B8667A}" type="parTrans" cxnId="{71AB8CCF-461E-4BA8-9654-136108761B4F}">
      <dgm:prSet/>
      <dgm:spPr/>
      <dgm:t>
        <a:bodyPr/>
        <a:lstStyle/>
        <a:p>
          <a:endParaRPr lang="en-US"/>
        </a:p>
      </dgm:t>
    </dgm:pt>
    <dgm:pt modelId="{0E93D406-733B-4EA9-8029-F82C5110B2D7}" type="sibTrans" cxnId="{71AB8CCF-461E-4BA8-9654-136108761B4F}">
      <dgm:prSet/>
      <dgm:spPr/>
      <dgm:t>
        <a:bodyPr/>
        <a:lstStyle/>
        <a:p>
          <a:endParaRPr lang="en-US"/>
        </a:p>
      </dgm:t>
    </dgm:pt>
    <dgm:pt modelId="{4480DD23-7FF9-40E1-8B52-7EC298032AA3}">
      <dgm:prSet/>
      <dgm:spPr/>
      <dgm:t>
        <a:bodyPr/>
        <a:lstStyle/>
        <a:p>
          <a:r>
            <a:rPr lang="fo-FO" dirty="0"/>
            <a:t>(</a:t>
          </a:r>
          <a:r>
            <a:rPr lang="fo-FO" dirty="0" err="1"/>
            <a:t>Eyvind</a:t>
          </a:r>
          <a:r>
            <a:rPr lang="fo-FO" dirty="0"/>
            <a:t> Dalsgaard, 1939)</a:t>
          </a:r>
          <a:endParaRPr lang="en-US" dirty="0"/>
        </a:p>
      </dgm:t>
    </dgm:pt>
    <dgm:pt modelId="{FA5E48D2-D205-44D1-8F25-9B7457A009BF}" type="parTrans" cxnId="{5C475458-ADBD-4DEE-B94A-CDFC24095ADF}">
      <dgm:prSet/>
      <dgm:spPr/>
      <dgm:t>
        <a:bodyPr/>
        <a:lstStyle/>
        <a:p>
          <a:endParaRPr lang="en-US"/>
        </a:p>
      </dgm:t>
    </dgm:pt>
    <dgm:pt modelId="{C0ACA180-BD99-45BC-B236-47CF01657535}" type="sibTrans" cxnId="{5C475458-ADBD-4DEE-B94A-CDFC24095ADF}">
      <dgm:prSet/>
      <dgm:spPr/>
      <dgm:t>
        <a:bodyPr/>
        <a:lstStyle/>
        <a:p>
          <a:endParaRPr lang="en-US"/>
        </a:p>
      </dgm:t>
    </dgm:pt>
    <dgm:pt modelId="{BBD9AC7A-7B9E-4BE3-8DA8-698DED679ED2}" type="pres">
      <dgm:prSet presAssocID="{556A2BAC-C6FC-4434-8F10-BA11FB1720F5}" presName="vert0" presStyleCnt="0">
        <dgm:presLayoutVars>
          <dgm:dir/>
          <dgm:animOne val="branch"/>
          <dgm:animLvl val="lvl"/>
        </dgm:presLayoutVars>
      </dgm:prSet>
      <dgm:spPr/>
    </dgm:pt>
    <dgm:pt modelId="{B8BDAB12-0537-4611-BC3E-8E0E434DC0E0}" type="pres">
      <dgm:prSet presAssocID="{83E63E17-240C-473E-8F4B-05F7E9A97A18}" presName="thickLine" presStyleLbl="alignNode1" presStyleIdx="0" presStyleCnt="2"/>
      <dgm:spPr/>
    </dgm:pt>
    <dgm:pt modelId="{8267138E-50A4-4536-A2DA-9046B46C7BC5}" type="pres">
      <dgm:prSet presAssocID="{83E63E17-240C-473E-8F4B-05F7E9A97A18}" presName="horz1" presStyleCnt="0"/>
      <dgm:spPr/>
    </dgm:pt>
    <dgm:pt modelId="{F0817BDF-4BFF-493F-BA94-1FD02D02D3F9}" type="pres">
      <dgm:prSet presAssocID="{83E63E17-240C-473E-8F4B-05F7E9A97A18}" presName="tx1" presStyleLbl="revTx" presStyleIdx="0" presStyleCnt="2"/>
      <dgm:spPr/>
    </dgm:pt>
    <dgm:pt modelId="{A1E66BEE-AA82-4182-9A16-31D7CAC335FB}" type="pres">
      <dgm:prSet presAssocID="{83E63E17-240C-473E-8F4B-05F7E9A97A18}" presName="vert1" presStyleCnt="0"/>
      <dgm:spPr/>
    </dgm:pt>
    <dgm:pt modelId="{E9F5A36F-0CE3-48B8-93A6-D8AC20BA2917}" type="pres">
      <dgm:prSet presAssocID="{4480DD23-7FF9-40E1-8B52-7EC298032AA3}" presName="thickLine" presStyleLbl="alignNode1" presStyleIdx="1" presStyleCnt="2"/>
      <dgm:spPr/>
    </dgm:pt>
    <dgm:pt modelId="{921A5334-95A3-4B46-895D-5BBA99B3855A}" type="pres">
      <dgm:prSet presAssocID="{4480DD23-7FF9-40E1-8B52-7EC298032AA3}" presName="horz1" presStyleCnt="0"/>
      <dgm:spPr/>
    </dgm:pt>
    <dgm:pt modelId="{2E5FE9C3-C637-4711-A2A2-D6B8FD49A1E2}" type="pres">
      <dgm:prSet presAssocID="{4480DD23-7FF9-40E1-8B52-7EC298032AA3}" presName="tx1" presStyleLbl="revTx" presStyleIdx="1" presStyleCnt="2"/>
      <dgm:spPr/>
    </dgm:pt>
    <dgm:pt modelId="{90404F16-5A24-4C28-A198-F309DA3BC4A2}" type="pres">
      <dgm:prSet presAssocID="{4480DD23-7FF9-40E1-8B52-7EC298032AA3}" presName="vert1" presStyleCnt="0"/>
      <dgm:spPr/>
    </dgm:pt>
  </dgm:ptLst>
  <dgm:cxnLst>
    <dgm:cxn modelId="{7E41DF0F-87C0-4FF3-930C-428C5007D7E2}" type="presOf" srcId="{4480DD23-7FF9-40E1-8B52-7EC298032AA3}" destId="{2E5FE9C3-C637-4711-A2A2-D6B8FD49A1E2}" srcOrd="0" destOrd="0" presId="urn:microsoft.com/office/officeart/2008/layout/LinedList"/>
    <dgm:cxn modelId="{5C475458-ADBD-4DEE-B94A-CDFC24095ADF}" srcId="{556A2BAC-C6FC-4434-8F10-BA11FB1720F5}" destId="{4480DD23-7FF9-40E1-8B52-7EC298032AA3}" srcOrd="1" destOrd="0" parTransId="{FA5E48D2-D205-44D1-8F25-9B7457A009BF}" sibTransId="{C0ACA180-BD99-45BC-B236-47CF01657535}"/>
    <dgm:cxn modelId="{75C59291-8D85-46FF-B310-C7F5132DDC5B}" type="presOf" srcId="{83E63E17-240C-473E-8F4B-05F7E9A97A18}" destId="{F0817BDF-4BFF-493F-BA94-1FD02D02D3F9}" srcOrd="0" destOrd="0" presId="urn:microsoft.com/office/officeart/2008/layout/LinedList"/>
    <dgm:cxn modelId="{71AB8CCF-461E-4BA8-9654-136108761B4F}" srcId="{556A2BAC-C6FC-4434-8F10-BA11FB1720F5}" destId="{83E63E17-240C-473E-8F4B-05F7E9A97A18}" srcOrd="0" destOrd="0" parTransId="{9ED5EF12-EE53-4F20-9F6B-FBE102B8667A}" sibTransId="{0E93D406-733B-4EA9-8029-F82C5110B2D7}"/>
    <dgm:cxn modelId="{376163E1-B143-44A7-99DA-AA73A0E24BA4}" type="presOf" srcId="{556A2BAC-C6FC-4434-8F10-BA11FB1720F5}" destId="{BBD9AC7A-7B9E-4BE3-8DA8-698DED679ED2}" srcOrd="0" destOrd="0" presId="urn:microsoft.com/office/officeart/2008/layout/LinedList"/>
    <dgm:cxn modelId="{770B682F-523E-4F38-AFB7-1CD59CC820BF}" type="presParOf" srcId="{BBD9AC7A-7B9E-4BE3-8DA8-698DED679ED2}" destId="{B8BDAB12-0537-4611-BC3E-8E0E434DC0E0}" srcOrd="0" destOrd="0" presId="urn:microsoft.com/office/officeart/2008/layout/LinedList"/>
    <dgm:cxn modelId="{6680FBDA-3E02-40AD-95FE-1C235EA75FE0}" type="presParOf" srcId="{BBD9AC7A-7B9E-4BE3-8DA8-698DED679ED2}" destId="{8267138E-50A4-4536-A2DA-9046B46C7BC5}" srcOrd="1" destOrd="0" presId="urn:microsoft.com/office/officeart/2008/layout/LinedList"/>
    <dgm:cxn modelId="{6AB5D813-8F7D-4AAA-BDCF-D70960A2F852}" type="presParOf" srcId="{8267138E-50A4-4536-A2DA-9046B46C7BC5}" destId="{F0817BDF-4BFF-493F-BA94-1FD02D02D3F9}" srcOrd="0" destOrd="0" presId="urn:microsoft.com/office/officeart/2008/layout/LinedList"/>
    <dgm:cxn modelId="{B674A25D-3F18-46B9-8EE6-871A298CC7FF}" type="presParOf" srcId="{8267138E-50A4-4536-A2DA-9046B46C7BC5}" destId="{A1E66BEE-AA82-4182-9A16-31D7CAC335FB}" srcOrd="1" destOrd="0" presId="urn:microsoft.com/office/officeart/2008/layout/LinedList"/>
    <dgm:cxn modelId="{4559066F-D8AC-4677-A3B9-1762070CC4DC}" type="presParOf" srcId="{BBD9AC7A-7B9E-4BE3-8DA8-698DED679ED2}" destId="{E9F5A36F-0CE3-48B8-93A6-D8AC20BA2917}" srcOrd="2" destOrd="0" presId="urn:microsoft.com/office/officeart/2008/layout/LinedList"/>
    <dgm:cxn modelId="{9F3570A6-6F03-4A97-B913-88E2F572D734}" type="presParOf" srcId="{BBD9AC7A-7B9E-4BE3-8DA8-698DED679ED2}" destId="{921A5334-95A3-4B46-895D-5BBA99B3855A}" srcOrd="3" destOrd="0" presId="urn:microsoft.com/office/officeart/2008/layout/LinedList"/>
    <dgm:cxn modelId="{42BCF1D0-4712-4A50-A9F4-2BA471C3458F}" type="presParOf" srcId="{921A5334-95A3-4B46-895D-5BBA99B3855A}" destId="{2E5FE9C3-C637-4711-A2A2-D6B8FD49A1E2}" srcOrd="0" destOrd="0" presId="urn:microsoft.com/office/officeart/2008/layout/LinedList"/>
    <dgm:cxn modelId="{1284277A-FCB1-401E-8F23-53B86682C572}" type="presParOf" srcId="{921A5334-95A3-4B46-895D-5BBA99B3855A}" destId="{90404F16-5A24-4C28-A198-F309DA3BC4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7DA97-11ED-48D9-A08C-6A85EBA10B3F}">
      <dsp:nvSpPr>
        <dsp:cNvPr id="0" name=""/>
        <dsp:cNvSpPr/>
      </dsp:nvSpPr>
      <dsp:spPr>
        <a:xfrm>
          <a:off x="0" y="83262"/>
          <a:ext cx="6263640" cy="1284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300" kern="1200" dirty="0"/>
            <a:t>Drúgv </a:t>
          </a:r>
          <a:r>
            <a:rPr lang="fo-FO" sz="2300" kern="1200" dirty="0" err="1"/>
            <a:t>Koronufarsótt</a:t>
          </a:r>
          <a:r>
            <a:rPr lang="fo-FO" sz="2300" kern="1200" dirty="0"/>
            <a:t> avloyst av drúgvum kríggi</a:t>
          </a:r>
          <a:endParaRPr lang="en-US" sz="2300" kern="1200" dirty="0"/>
        </a:p>
      </dsp:txBody>
      <dsp:txXfrm>
        <a:off x="62722" y="145984"/>
        <a:ext cx="6138196" cy="1159416"/>
      </dsp:txXfrm>
    </dsp:sp>
    <dsp:sp modelId="{F8AECC5B-5DF7-4B20-8C2E-D3B83344446D}">
      <dsp:nvSpPr>
        <dsp:cNvPr id="0" name=""/>
        <dsp:cNvSpPr/>
      </dsp:nvSpPr>
      <dsp:spPr>
        <a:xfrm>
          <a:off x="0" y="1434363"/>
          <a:ext cx="6263640" cy="1284860"/>
        </a:xfrm>
        <a:prstGeom prst="roundRect">
          <a:avLst/>
        </a:prstGeom>
        <a:solidFill>
          <a:schemeClr val="accent2">
            <a:hueOff val="-294232"/>
            <a:satOff val="1406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300" kern="1200" dirty="0"/>
            <a:t>Taka </a:t>
          </a:r>
          <a:r>
            <a:rPr lang="fo-FO" sz="2300" kern="1200" dirty="0" err="1"/>
            <a:t>landbúnaðarskipanir</a:t>
          </a:r>
          <a:r>
            <a:rPr lang="fo-FO" sz="2300" kern="1200" dirty="0"/>
            <a:t> í grannalondum atlit til viðurskiftir sum hótta </a:t>
          </a:r>
          <a:r>
            <a:rPr lang="fo-FO" sz="2300" kern="1200" dirty="0" err="1"/>
            <a:t>sjálvveitingartrygdina</a:t>
          </a:r>
          <a:r>
            <a:rPr lang="fo-FO" sz="2300" kern="1200" dirty="0"/>
            <a:t>?</a:t>
          </a:r>
          <a:endParaRPr lang="en-US" sz="2300" kern="1200" dirty="0"/>
        </a:p>
      </dsp:txBody>
      <dsp:txXfrm>
        <a:off x="62722" y="1497085"/>
        <a:ext cx="6138196" cy="1159416"/>
      </dsp:txXfrm>
    </dsp:sp>
    <dsp:sp modelId="{E4A5AF73-384B-429F-89EE-EC295455600E}">
      <dsp:nvSpPr>
        <dsp:cNvPr id="0" name=""/>
        <dsp:cNvSpPr/>
      </dsp:nvSpPr>
      <dsp:spPr>
        <a:xfrm>
          <a:off x="0" y="2785464"/>
          <a:ext cx="6263640" cy="1284860"/>
        </a:xfrm>
        <a:prstGeom prst="roundRect">
          <a:avLst/>
        </a:prstGeom>
        <a:solidFill>
          <a:schemeClr val="accent2">
            <a:hueOff val="-588464"/>
            <a:satOff val="2812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300" kern="1200"/>
            <a:t>Hvussu eru sámráðingartilgongdirnar til landbúnaðarskipanirnar háttaðar og hví hava slíkar skipanir? </a:t>
          </a:r>
          <a:endParaRPr lang="en-US" sz="2300" kern="1200"/>
        </a:p>
      </dsp:txBody>
      <dsp:txXfrm>
        <a:off x="62722" y="2848186"/>
        <a:ext cx="6138196" cy="1159416"/>
      </dsp:txXfrm>
    </dsp:sp>
    <dsp:sp modelId="{3DEC9483-D616-457B-A162-0F7A91767022}">
      <dsp:nvSpPr>
        <dsp:cNvPr id="0" name=""/>
        <dsp:cNvSpPr/>
      </dsp:nvSpPr>
      <dsp:spPr>
        <a:xfrm>
          <a:off x="0" y="4136564"/>
          <a:ext cx="6263640" cy="1284860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300" kern="1200"/>
            <a:t>Er munur á okkum og okkara grannum tá tað snýr seg um yvirskipaðan landbúnað?</a:t>
          </a:r>
          <a:endParaRPr lang="en-US" sz="2300" kern="1200"/>
        </a:p>
      </dsp:txBody>
      <dsp:txXfrm>
        <a:off x="62722" y="4199286"/>
        <a:ext cx="6138196" cy="1159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5AD93-BCE1-40EB-A247-4AE6C951BEAB}">
      <dsp:nvSpPr>
        <dsp:cNvPr id="0" name=""/>
        <dsp:cNvSpPr/>
      </dsp:nvSpPr>
      <dsp:spPr>
        <a:xfrm>
          <a:off x="0" y="688688"/>
          <a:ext cx="6263640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200" kern="1200" dirty="0" err="1"/>
            <a:t>Korona</a:t>
          </a:r>
          <a:endParaRPr lang="en-US" sz="2200" kern="1200" dirty="0"/>
        </a:p>
      </dsp:txBody>
      <dsp:txXfrm>
        <a:off x="25759" y="714447"/>
        <a:ext cx="6212122" cy="476152"/>
      </dsp:txXfrm>
    </dsp:sp>
    <dsp:sp modelId="{F9E57492-72A6-4BE9-A909-7FF888C3E7B9}">
      <dsp:nvSpPr>
        <dsp:cNvPr id="0" name=""/>
        <dsp:cNvSpPr/>
      </dsp:nvSpPr>
      <dsp:spPr>
        <a:xfrm>
          <a:off x="0" y="1279718"/>
          <a:ext cx="6263640" cy="527670"/>
        </a:xfrm>
        <a:prstGeom prst="roundRect">
          <a:avLst/>
        </a:prstGeom>
        <a:solidFill>
          <a:schemeClr val="accent2">
            <a:hueOff val="-294232"/>
            <a:satOff val="1406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200" kern="1200"/>
            <a:t>Kríggið í Ukraina</a:t>
          </a:r>
          <a:endParaRPr lang="en-US" sz="2200" kern="1200"/>
        </a:p>
      </dsp:txBody>
      <dsp:txXfrm>
        <a:off x="25759" y="1305477"/>
        <a:ext cx="6212122" cy="476152"/>
      </dsp:txXfrm>
    </dsp:sp>
    <dsp:sp modelId="{440C4A71-185A-4AFB-A19B-376DECD74AA7}">
      <dsp:nvSpPr>
        <dsp:cNvPr id="0" name=""/>
        <dsp:cNvSpPr/>
      </dsp:nvSpPr>
      <dsp:spPr>
        <a:xfrm>
          <a:off x="0" y="1870749"/>
          <a:ext cx="6263640" cy="527670"/>
        </a:xfrm>
        <a:prstGeom prst="roundRect">
          <a:avLst/>
        </a:prstGeom>
        <a:solidFill>
          <a:schemeClr val="accent2">
            <a:hueOff val="-588464"/>
            <a:satOff val="2812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200" kern="1200"/>
            <a:t>Aðrar orsøkir til tørvin á at hava landbúnaðarskipanir</a:t>
          </a:r>
          <a:endParaRPr lang="en-US" sz="2200" kern="1200"/>
        </a:p>
      </dsp:txBody>
      <dsp:txXfrm>
        <a:off x="25759" y="1896508"/>
        <a:ext cx="6212122" cy="476152"/>
      </dsp:txXfrm>
    </dsp:sp>
    <dsp:sp modelId="{50E0291C-8F13-4B0F-8F2F-B536756992A0}">
      <dsp:nvSpPr>
        <dsp:cNvPr id="0" name=""/>
        <dsp:cNvSpPr/>
      </dsp:nvSpPr>
      <dsp:spPr>
        <a:xfrm>
          <a:off x="0" y="2398419"/>
          <a:ext cx="626364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o-FO" sz="1700" kern="1200"/>
            <a:t>Veðurlagsbroytingar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o-FO" sz="1700" kern="1200"/>
            <a:t>Vantandi stýring av undirstøðukervinum tvørtur um landamørkini</a:t>
          </a:r>
          <a:endParaRPr lang="en-US" sz="1700" kern="1200"/>
        </a:p>
      </dsp:txBody>
      <dsp:txXfrm>
        <a:off x="0" y="2398419"/>
        <a:ext cx="6263640" cy="592020"/>
      </dsp:txXfrm>
    </dsp:sp>
    <dsp:sp modelId="{64C5D5BC-E203-4CA2-8EED-F5716F1CA95D}">
      <dsp:nvSpPr>
        <dsp:cNvPr id="0" name=""/>
        <dsp:cNvSpPr/>
      </dsp:nvSpPr>
      <dsp:spPr>
        <a:xfrm>
          <a:off x="0" y="2990439"/>
          <a:ext cx="6263640" cy="527670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200" kern="1200"/>
            <a:t>Hví hava grannalondini landbúnaðarskipanir?</a:t>
          </a:r>
          <a:endParaRPr lang="en-US" sz="2200" kern="1200"/>
        </a:p>
      </dsp:txBody>
      <dsp:txXfrm>
        <a:off x="25759" y="3016198"/>
        <a:ext cx="6212122" cy="476152"/>
      </dsp:txXfrm>
    </dsp:sp>
    <dsp:sp modelId="{99EC6897-B675-4A5C-96FA-3AE86E11FE6F}">
      <dsp:nvSpPr>
        <dsp:cNvPr id="0" name=""/>
        <dsp:cNvSpPr/>
      </dsp:nvSpPr>
      <dsp:spPr>
        <a:xfrm>
          <a:off x="0" y="3518109"/>
          <a:ext cx="626364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o-FO" sz="1700" kern="1200"/>
            <a:t>Tryggja sjálvsveitan/tilbúgvingartrygd av mati tá ið viðurskiftir sum ein tjóð ikki fær ávirka gera seg galdandi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o-FO" sz="1700" kern="1200"/>
            <a:t>Tess meiri eitt land er avskorið landafrøðiliga frá umheiminum, tess týdningarmiklari er at sjálvveitingartrygdin er grunda í eini sterkari og tryggari landbúnaðarskipan</a:t>
          </a:r>
          <a:endParaRPr lang="en-US" sz="1700" kern="1200"/>
        </a:p>
      </dsp:txBody>
      <dsp:txXfrm>
        <a:off x="0" y="3518109"/>
        <a:ext cx="6263640" cy="1297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BCF5B-5C49-431A-8904-FD4916F7A16A}">
      <dsp:nvSpPr>
        <dsp:cNvPr id="0" name=""/>
        <dsp:cNvSpPr/>
      </dsp:nvSpPr>
      <dsp:spPr>
        <a:xfrm>
          <a:off x="0" y="4174803"/>
          <a:ext cx="6555347" cy="1370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900" kern="1200"/>
            <a:t>Nýggjar samráðingar fyri hvørt fíggjarár</a:t>
          </a:r>
          <a:endParaRPr lang="en-US" sz="1900" kern="1200"/>
        </a:p>
      </dsp:txBody>
      <dsp:txXfrm>
        <a:off x="0" y="4174803"/>
        <a:ext cx="6555347" cy="1370263"/>
      </dsp:txXfrm>
    </dsp:sp>
    <dsp:sp modelId="{DCAF0E47-7981-431B-B7EC-03037247A2F7}">
      <dsp:nvSpPr>
        <dsp:cNvPr id="0" name=""/>
        <dsp:cNvSpPr/>
      </dsp:nvSpPr>
      <dsp:spPr>
        <a:xfrm rot="10800000">
          <a:off x="0" y="2087891"/>
          <a:ext cx="6555347" cy="2107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900" kern="1200"/>
            <a:t>Samráðingar millum bóndafeløg og stjórn</a:t>
          </a:r>
          <a:endParaRPr lang="en-US" sz="1900" kern="1200"/>
        </a:p>
      </dsp:txBody>
      <dsp:txXfrm rot="10800000">
        <a:off x="0" y="2087891"/>
        <a:ext cx="6555347" cy="1369368"/>
      </dsp:txXfrm>
    </dsp:sp>
    <dsp:sp modelId="{ACF32F43-A35D-4F47-BF2B-3916CAFA9419}">
      <dsp:nvSpPr>
        <dsp:cNvPr id="0" name=""/>
        <dsp:cNvSpPr/>
      </dsp:nvSpPr>
      <dsp:spPr>
        <a:xfrm rot="10800000">
          <a:off x="0" y="980"/>
          <a:ext cx="6555347" cy="2107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900" kern="1200"/>
            <a:t>Síðani eftir annan verðaldarbardaga hava grannar okkara skipa sín landbúnað politiskt fyri at megna at verða sjálvveitandi við øllum matvørum sum kunnu framleiðast á egnari jørð</a:t>
          </a:r>
          <a:endParaRPr lang="en-US" sz="1900" kern="1200"/>
        </a:p>
      </dsp:txBody>
      <dsp:txXfrm rot="10800000">
        <a:off x="0" y="980"/>
        <a:ext cx="6555347" cy="1369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40DB5-F667-4B86-ACF9-D426251DDD79}">
      <dsp:nvSpPr>
        <dsp:cNvPr id="0" name=""/>
        <dsp:cNvSpPr/>
      </dsp:nvSpPr>
      <dsp:spPr>
        <a:xfrm>
          <a:off x="0" y="131335"/>
          <a:ext cx="626364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800" kern="1200"/>
            <a:t>Framleiðslukostnaðurin av landbúnaðarvørum í Bretlandi er øktur við 34% frá 2021-23.</a:t>
          </a:r>
          <a:endParaRPr lang="en-US" sz="1800" kern="1200"/>
        </a:p>
      </dsp:txBody>
      <dsp:txXfrm>
        <a:off x="49154" y="180489"/>
        <a:ext cx="6165332" cy="908623"/>
      </dsp:txXfrm>
    </dsp:sp>
    <dsp:sp modelId="{7ABD867E-F1C4-4A19-96C1-DFA3BA808013}">
      <dsp:nvSpPr>
        <dsp:cNvPr id="0" name=""/>
        <dsp:cNvSpPr/>
      </dsp:nvSpPr>
      <dsp:spPr>
        <a:xfrm>
          <a:off x="0" y="1190107"/>
          <a:ext cx="6263640" cy="1006931"/>
        </a:xfrm>
        <a:prstGeom prst="roundRect">
          <a:avLst/>
        </a:prstGeom>
        <a:solidFill>
          <a:schemeClr val="accent2">
            <a:hueOff val="-220674"/>
            <a:satOff val="1055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800" kern="1200"/>
            <a:t>Í Noregi hækkaði stuðulin við 2,4 milliardum, ella 22% frá 2022-2023 fyri at bøndur skulu kunna framleiða mat til fólkið uttan at fara á húsagang.</a:t>
          </a:r>
          <a:endParaRPr lang="en-US" sz="1800" kern="1200"/>
        </a:p>
      </dsp:txBody>
      <dsp:txXfrm>
        <a:off x="49154" y="1239261"/>
        <a:ext cx="6165332" cy="908623"/>
      </dsp:txXfrm>
    </dsp:sp>
    <dsp:sp modelId="{8931EC57-A378-4DCA-8F01-5468D92426C7}">
      <dsp:nvSpPr>
        <dsp:cNvPr id="0" name=""/>
        <dsp:cNvSpPr/>
      </dsp:nvSpPr>
      <dsp:spPr>
        <a:xfrm>
          <a:off x="0" y="2248878"/>
          <a:ext cx="6263640" cy="1006931"/>
        </a:xfrm>
        <a:prstGeom prst="roundRect">
          <a:avLst/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800" kern="1200"/>
            <a:t>EU stuðulin til Danmark fer helst at økjast útvið 50% yvir komandi fimm-áraskeiði.</a:t>
          </a:r>
          <a:endParaRPr lang="en-US" sz="1800" kern="1200"/>
        </a:p>
      </dsp:txBody>
      <dsp:txXfrm>
        <a:off x="49154" y="2298032"/>
        <a:ext cx="6165332" cy="908623"/>
      </dsp:txXfrm>
    </dsp:sp>
    <dsp:sp modelId="{A934E20B-3237-47B8-AAF3-F2B62058A18C}">
      <dsp:nvSpPr>
        <dsp:cNvPr id="0" name=""/>
        <dsp:cNvSpPr/>
      </dsp:nvSpPr>
      <dsp:spPr>
        <a:xfrm>
          <a:off x="0" y="3307649"/>
          <a:ext cx="6263640" cy="1006931"/>
        </a:xfrm>
        <a:prstGeom prst="roundRect">
          <a:avLst/>
        </a:prstGeom>
        <a:solidFill>
          <a:schemeClr val="accent2">
            <a:hueOff val="-662022"/>
            <a:satOff val="3164"/>
            <a:lumOff val="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800" kern="1200"/>
            <a:t>Ísland er nærum sjálvveitandi í matframleiðslu og fíggjar stóran part av landbúnaðarstuðlinum og brúkarastuðlinum við avgjøldum og tolli á innfluttningi.</a:t>
          </a:r>
          <a:endParaRPr lang="en-US" sz="1800" kern="1200"/>
        </a:p>
      </dsp:txBody>
      <dsp:txXfrm>
        <a:off x="49154" y="3356803"/>
        <a:ext cx="6165332" cy="908623"/>
      </dsp:txXfrm>
    </dsp:sp>
    <dsp:sp modelId="{51671AC1-AA4F-4DDE-9C42-556FBAD55F02}">
      <dsp:nvSpPr>
        <dsp:cNvPr id="0" name=""/>
        <dsp:cNvSpPr/>
      </dsp:nvSpPr>
      <dsp:spPr>
        <a:xfrm>
          <a:off x="0" y="4366420"/>
          <a:ext cx="6263640" cy="1006931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800" kern="1200"/>
            <a:t>Felags er at stuðulin til vinnuna og brúkaran økist alt eftir tørvi, og serliga nú, tá óvissurnar eru stórar vegna kríggj í Evropa.</a:t>
          </a:r>
          <a:endParaRPr lang="en-US" sz="1800" kern="1200"/>
        </a:p>
      </dsp:txBody>
      <dsp:txXfrm>
        <a:off x="49154" y="4415574"/>
        <a:ext cx="6165332" cy="9086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551F6-D873-46DA-9F78-AB85C8107DA5}">
      <dsp:nvSpPr>
        <dsp:cNvPr id="0" name=""/>
        <dsp:cNvSpPr/>
      </dsp:nvSpPr>
      <dsp:spPr>
        <a:xfrm>
          <a:off x="968211" y="809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Landbúnaðurin fyllir lítið á fíggjarlógini</a:t>
          </a:r>
          <a:endParaRPr lang="en-US" sz="1500" kern="1200"/>
        </a:p>
      </dsp:txBody>
      <dsp:txXfrm>
        <a:off x="968211" y="809"/>
        <a:ext cx="2063150" cy="1237890"/>
      </dsp:txXfrm>
    </dsp:sp>
    <dsp:sp modelId="{3F8412C2-00B9-457F-9E5D-C6B945C94AB1}">
      <dsp:nvSpPr>
        <dsp:cNvPr id="0" name=""/>
        <dsp:cNvSpPr/>
      </dsp:nvSpPr>
      <dsp:spPr>
        <a:xfrm>
          <a:off x="3237676" y="809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Landbúnaðarstuðulin er 19,4 mill.</a:t>
          </a:r>
          <a:endParaRPr lang="en-US" sz="1500" kern="1200"/>
        </a:p>
      </dsp:txBody>
      <dsp:txXfrm>
        <a:off x="3237676" y="809"/>
        <a:ext cx="2063150" cy="1237890"/>
      </dsp:txXfrm>
    </dsp:sp>
    <dsp:sp modelId="{FD862696-00CE-4423-BA2F-BE57D308D3BE}">
      <dsp:nvSpPr>
        <dsp:cNvPr id="0" name=""/>
        <dsp:cNvSpPr/>
      </dsp:nvSpPr>
      <dsp:spPr>
        <a:xfrm>
          <a:off x="968211" y="1445014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Samanborið við ES átti hann at ligið á 40 mill.</a:t>
          </a:r>
          <a:endParaRPr lang="en-US" sz="1500" kern="1200"/>
        </a:p>
      </dsp:txBody>
      <dsp:txXfrm>
        <a:off x="968211" y="1445014"/>
        <a:ext cx="2063150" cy="1237890"/>
      </dsp:txXfrm>
    </dsp:sp>
    <dsp:sp modelId="{6358C3E9-7011-495F-A6FE-607F279C1D55}">
      <dsp:nvSpPr>
        <dsp:cNvPr id="0" name=""/>
        <dsp:cNvSpPr/>
      </dsp:nvSpPr>
      <dsp:spPr>
        <a:xfrm>
          <a:off x="3237676" y="1445014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Samanborði við Noreg og Ísland, skuldi føroyskur landbúnaður fingið upp ímóti 100 mill. Í stuðli</a:t>
          </a:r>
          <a:endParaRPr lang="en-US" sz="1500" kern="1200"/>
        </a:p>
      </dsp:txBody>
      <dsp:txXfrm>
        <a:off x="3237676" y="1445014"/>
        <a:ext cx="2063150" cy="1237890"/>
      </dsp:txXfrm>
    </dsp:sp>
    <dsp:sp modelId="{CFCDADD9-DF75-42AB-9DA3-3853B62465EA}">
      <dsp:nvSpPr>
        <dsp:cNvPr id="0" name=""/>
        <dsp:cNvSpPr/>
      </dsp:nvSpPr>
      <dsp:spPr>
        <a:xfrm>
          <a:off x="968211" y="2889220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Men vit mugu fyrst finna út av hvat vit kunnu framleiða</a:t>
          </a:r>
          <a:endParaRPr lang="en-US" sz="1500" kern="1200"/>
        </a:p>
      </dsp:txBody>
      <dsp:txXfrm>
        <a:off x="968211" y="2889220"/>
        <a:ext cx="2063150" cy="1237890"/>
      </dsp:txXfrm>
    </dsp:sp>
    <dsp:sp modelId="{8FFD6CA6-A2F7-462F-9687-934B86866C76}">
      <dsp:nvSpPr>
        <dsp:cNvPr id="0" name=""/>
        <dsp:cNvSpPr/>
      </dsp:nvSpPr>
      <dsp:spPr>
        <a:xfrm>
          <a:off x="3237676" y="2889220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Virðismetingin av jørðini og hennara framleiðslumátti, stavar frá eini tí tá tað búðu 10.000 fólk í Føroyum</a:t>
          </a:r>
          <a:endParaRPr lang="en-US" sz="1500" kern="1200"/>
        </a:p>
      </dsp:txBody>
      <dsp:txXfrm>
        <a:off x="3237676" y="2889220"/>
        <a:ext cx="2063150" cy="1237890"/>
      </dsp:txXfrm>
    </dsp:sp>
    <dsp:sp modelId="{7A823365-B04D-49F7-8B3D-596344571D70}">
      <dsp:nvSpPr>
        <dsp:cNvPr id="0" name=""/>
        <dsp:cNvSpPr/>
      </dsp:nvSpPr>
      <dsp:spPr>
        <a:xfrm>
          <a:off x="2102943" y="4333425"/>
          <a:ext cx="2063150" cy="12378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1500" kern="1200"/>
            <a:t>Landbúnaðarskipan er ein samráðingar spurningur millum stjórn og bóndafeløgini</a:t>
          </a:r>
          <a:endParaRPr lang="en-US" sz="1500" kern="1200"/>
        </a:p>
      </dsp:txBody>
      <dsp:txXfrm>
        <a:off x="2102943" y="4333425"/>
        <a:ext cx="2063150" cy="1237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99CE1-C74E-4EB3-81D9-18DE7AE7C8F1}">
      <dsp:nvSpPr>
        <dsp:cNvPr id="0" name=""/>
        <dsp:cNvSpPr/>
      </dsp:nvSpPr>
      <dsp:spPr>
        <a:xfrm>
          <a:off x="0" y="875209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/>
            <a:t>Fjøllini kunnu ikki miðsavnast</a:t>
          </a:r>
          <a:endParaRPr lang="en-US" sz="2000" kern="1200"/>
        </a:p>
      </dsp:txBody>
      <dsp:txXfrm>
        <a:off x="23417" y="898626"/>
        <a:ext cx="6619999" cy="432866"/>
      </dsp:txXfrm>
    </dsp:sp>
    <dsp:sp modelId="{1FB23E3D-2CE0-4D26-98E0-E69B291FB605}">
      <dsp:nvSpPr>
        <dsp:cNvPr id="0" name=""/>
        <dsp:cNvSpPr/>
      </dsp:nvSpPr>
      <dsp:spPr>
        <a:xfrm>
          <a:off x="0" y="1412509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69084"/>
                <a:satOff val="6583"/>
                <a:lumOff val="-27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9084"/>
                <a:satOff val="6583"/>
                <a:lumOff val="-27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9084"/>
                <a:satOff val="6583"/>
                <a:lumOff val="-27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/>
            <a:t>Hagarnir kunnu ikki miðsavnst</a:t>
          </a:r>
          <a:endParaRPr lang="en-US" sz="2000" kern="1200"/>
        </a:p>
      </dsp:txBody>
      <dsp:txXfrm>
        <a:off x="23417" y="1435926"/>
        <a:ext cx="6619999" cy="432866"/>
      </dsp:txXfrm>
    </dsp:sp>
    <dsp:sp modelId="{664C2E61-F79E-4706-A3E3-1B9DBADC0BE6}">
      <dsp:nvSpPr>
        <dsp:cNvPr id="0" name=""/>
        <dsp:cNvSpPr/>
      </dsp:nvSpPr>
      <dsp:spPr>
        <a:xfrm>
          <a:off x="0" y="1949810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138169"/>
                <a:satOff val="13165"/>
                <a:lumOff val="-54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38169"/>
                <a:satOff val="13165"/>
                <a:lumOff val="-54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38169"/>
                <a:satOff val="13165"/>
                <a:lumOff val="-54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/>
            <a:t>Bøurin kann ikki miðsavnast</a:t>
          </a:r>
          <a:endParaRPr lang="en-US" sz="2000" kern="1200"/>
        </a:p>
      </dsp:txBody>
      <dsp:txXfrm>
        <a:off x="23417" y="1973227"/>
        <a:ext cx="6619999" cy="432866"/>
      </dsp:txXfrm>
    </dsp:sp>
    <dsp:sp modelId="{3C3B5711-0493-48AF-9787-FF621C5E7A78}">
      <dsp:nvSpPr>
        <dsp:cNvPr id="0" name=""/>
        <dsp:cNvSpPr/>
      </dsp:nvSpPr>
      <dsp:spPr>
        <a:xfrm>
          <a:off x="0" y="2487110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207253"/>
                <a:satOff val="19748"/>
                <a:lumOff val="-82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07253"/>
                <a:satOff val="19748"/>
                <a:lumOff val="-82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07253"/>
                <a:satOff val="19748"/>
                <a:lumOff val="-82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/>
            <a:t>Tað er livandi tilfeingi</a:t>
          </a:r>
          <a:endParaRPr lang="en-US" sz="2000" kern="1200"/>
        </a:p>
      </dsp:txBody>
      <dsp:txXfrm>
        <a:off x="23417" y="2510527"/>
        <a:ext cx="6619999" cy="432866"/>
      </dsp:txXfrm>
    </dsp:sp>
    <dsp:sp modelId="{560AAD15-9D81-4831-99F9-59F8C994EF9B}">
      <dsp:nvSpPr>
        <dsp:cNvPr id="0" name=""/>
        <dsp:cNvSpPr/>
      </dsp:nvSpPr>
      <dsp:spPr>
        <a:xfrm>
          <a:off x="0" y="3024410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276338"/>
                <a:satOff val="26330"/>
                <a:lumOff val="-10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76338"/>
                <a:satOff val="26330"/>
                <a:lumOff val="-10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76338"/>
                <a:satOff val="26330"/>
                <a:lumOff val="-10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 dirty="0"/>
            <a:t>Troyta vit tað, er tað </a:t>
          </a:r>
          <a:r>
            <a:rPr lang="fo-FO" sz="2000" kern="1200" dirty="0" err="1"/>
            <a:t>framleiðsluríkt</a:t>
          </a:r>
          <a:endParaRPr lang="en-US" sz="2000" kern="1200" dirty="0"/>
        </a:p>
      </dsp:txBody>
      <dsp:txXfrm>
        <a:off x="23417" y="3047827"/>
        <a:ext cx="6619999" cy="432866"/>
      </dsp:txXfrm>
    </dsp:sp>
    <dsp:sp modelId="{0A60E06F-147B-405C-BAE0-121546D6CE87}">
      <dsp:nvSpPr>
        <dsp:cNvPr id="0" name=""/>
        <dsp:cNvSpPr/>
      </dsp:nvSpPr>
      <dsp:spPr>
        <a:xfrm>
          <a:off x="0" y="3561710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345422"/>
                <a:satOff val="32913"/>
                <a:lumOff val="-13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45422"/>
                <a:satOff val="32913"/>
                <a:lumOff val="-13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45422"/>
                <a:satOff val="32913"/>
                <a:lumOff val="-13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/>
            <a:t>Gera vit onki, so bíðar tað, til betri fólk sleppur til</a:t>
          </a:r>
          <a:endParaRPr lang="en-US" sz="2000" kern="1200"/>
        </a:p>
      </dsp:txBody>
      <dsp:txXfrm>
        <a:off x="23417" y="3585127"/>
        <a:ext cx="6619999" cy="432866"/>
      </dsp:txXfrm>
    </dsp:sp>
    <dsp:sp modelId="{E0D1CCC4-33AC-49D8-829F-55A4700F2E2B}">
      <dsp:nvSpPr>
        <dsp:cNvPr id="0" name=""/>
        <dsp:cNvSpPr/>
      </dsp:nvSpPr>
      <dsp:spPr>
        <a:xfrm>
          <a:off x="0" y="4099010"/>
          <a:ext cx="6666833" cy="479700"/>
        </a:xfrm>
        <a:prstGeom prst="roundRect">
          <a:avLst/>
        </a:prstGeom>
        <a:gradFill rotWithShape="0">
          <a:gsLst>
            <a:gs pos="0">
              <a:schemeClr val="accent5">
                <a:hueOff val="414507"/>
                <a:satOff val="39495"/>
                <a:lumOff val="-1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14507"/>
                <a:satOff val="39495"/>
                <a:lumOff val="-1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14507"/>
                <a:satOff val="39495"/>
                <a:lumOff val="-1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000" kern="1200"/>
            <a:t>Gera vit okkum inná tað, er tað mist og kann ikki endurskapast</a:t>
          </a:r>
          <a:endParaRPr lang="en-US" sz="2000" kern="1200"/>
        </a:p>
      </dsp:txBody>
      <dsp:txXfrm>
        <a:off x="23417" y="4122427"/>
        <a:ext cx="6619999" cy="4328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DAB12-0537-4611-BC3E-8E0E434DC0E0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817BDF-4BFF-493F-BA94-1FD02D02D3F9}">
      <dsp:nvSpPr>
        <dsp:cNvPr id="0" name=""/>
        <dsp:cNvSpPr/>
      </dsp:nvSpPr>
      <dsp:spPr>
        <a:xfrm>
          <a:off x="0" y="0"/>
          <a:ext cx="6666833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3500" kern="1200" dirty="0"/>
            <a:t>“... var tað tó ikki vert at ofra nakrar krónur fyri at hjálpa upp eini vinnugrein, ið væl kann trívast í landinum og fyri at tryggja landinum mat í </a:t>
          </a:r>
          <a:r>
            <a:rPr lang="fo-FO" sz="3500" kern="1200" dirty="0" err="1"/>
            <a:t>kríggstíðum</a:t>
          </a:r>
          <a:r>
            <a:rPr lang="fo-FO" sz="3500" kern="1200" dirty="0"/>
            <a:t>?”</a:t>
          </a:r>
          <a:endParaRPr lang="en-US" sz="3500" kern="1200" dirty="0"/>
        </a:p>
      </dsp:txBody>
      <dsp:txXfrm>
        <a:off x="0" y="0"/>
        <a:ext cx="6666833" cy="2726960"/>
      </dsp:txXfrm>
    </dsp:sp>
    <dsp:sp modelId="{E9F5A36F-0CE3-48B8-93A6-D8AC20BA2917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5FE9C3-C637-4711-A2A2-D6B8FD49A1E2}">
      <dsp:nvSpPr>
        <dsp:cNvPr id="0" name=""/>
        <dsp:cNvSpPr/>
      </dsp:nvSpPr>
      <dsp:spPr>
        <a:xfrm>
          <a:off x="0" y="2726960"/>
          <a:ext cx="6666833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3500" kern="1200" dirty="0"/>
            <a:t>(</a:t>
          </a:r>
          <a:r>
            <a:rPr lang="fo-FO" sz="3500" kern="1200" dirty="0" err="1"/>
            <a:t>Eyvind</a:t>
          </a:r>
          <a:r>
            <a:rPr lang="fo-FO" sz="3500" kern="1200" dirty="0"/>
            <a:t> Dalsgaard, 1939)</a:t>
          </a:r>
          <a:endParaRPr lang="en-US" sz="3500" kern="1200" dirty="0"/>
        </a:p>
      </dsp:txBody>
      <dsp:txXfrm>
        <a:off x="0" y="2726960"/>
        <a:ext cx="6666833" cy="272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o-FO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14F17-4646-4625-9FD8-E3D31EF318C7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o-FO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o-FO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7787-2C1E-4C63-B08B-A63EC2BAFB32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8224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1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607230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2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81744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3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7608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4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62857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5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593406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6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560481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7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066868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87787-2C1E-4C63-B08B-A63EC2BAFB32}" type="slidenum">
              <a:rPr lang="fo-FO" smtClean="0"/>
              <a:t>8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2490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A22E4-38FD-404A-BEA2-CE0CCDD11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D016D10-BF6A-448C-A6A1-F361212DD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A1E9CC-CFE4-4DE2-9400-B9C80BC6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99563D-79A8-4F39-B77E-A5925B85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98A6B1-17F5-4A13-8AF4-E58644D0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59128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448A3-F840-4B79-9602-1B678376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6295612-ABE0-4CE1-A961-4A2CDA282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AF866D-E469-4678-A78C-3301C843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8BE8EE-CBD1-4209-9690-FCB5EC96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9F5178-E9A3-4F6E-B2EF-BC849D21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84888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974B3F8-AFCA-4518-A139-29F1612AF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8074AAC-E6FE-4EC1-BD9F-AD827878D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06C8E6-3290-4B3B-9D7E-542E2341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80D08A-718A-4EE0-95F1-57B6B52E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A1720B-F729-4497-96A0-DD36DEF9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16247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DFDEF-9F8F-41C9-8A41-575C3A35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925FC1-31E0-4899-A1A4-537358CC8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DFB8A4-6ADD-4BD9-93B1-01C9D2B5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739C57-D645-46BF-B595-F55A9761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AC9520-EECD-4B5E-BCF0-F27B8316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6622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EBF54-041C-4F6A-AB31-90A59311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AF71EE-0099-48A7-BA0D-3DDE2269A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F02C63F-AC47-4482-8633-A2999231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C28E885-8CB8-41D9-B91E-E63DCE9C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6D667B-5021-422A-86C9-AF853688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3734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E315F-22B8-4A51-B820-99140987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FBCB6B-853B-4957-9700-4C4886EDB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D9310ED-A2BA-4A5D-BFA3-128090587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246F11E-3E4F-4D45-B656-C9B12113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789CB4-88D8-4141-851E-5F5042A2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BC5D9F3-EFD3-4B37-8742-C7398B92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924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0417B-2D28-4214-A303-CD9A8E4C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6A7C3A6-DC98-4F34-9740-37A7FCF19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478F7E5-84FF-4EA8-A0A3-63B65100E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B70C371-7BB3-41A5-A0E6-33EAC8B20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7F40AA8-E05E-422A-B2AA-65EC9E25E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CE59392-37D9-4A20-84B6-F77B6B57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C284F68-21F1-4A06-A6F6-1DE32A8A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2413BE5-8C8C-47F7-B76A-3DB99D82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982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B22DE-1FA8-4BAB-92C0-8E3C060B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5398562-46B6-40B0-9D88-96DB6593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F2E4F01-AF7F-4CCD-8651-86F1A214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A08008B-DEA3-4981-BDFF-75EC50F2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71829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AD45E0A-D912-4418-A719-829B79D7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5936AA1-91DF-4370-A2F5-724C4052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53148F4-CD0F-45D0-AE72-DF1D786D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52138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43ADB-BFF5-481A-8E69-7EE17906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5FAD4F7-E033-4100-9768-3904104AD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538D60A-F4A7-4AAE-849D-B3038EF69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B2A4E7F-BB75-42D0-B7C3-01E1839E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D7DD441-A049-478C-9FD6-46F12FBF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B9A2D3-830C-483A-8179-7FBD5AC6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09766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9C839-2721-4EC1-883B-260A34A0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59AB3A2-660B-4B3A-9797-D410975AA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0D50E7-C0AF-45BE-BFDE-3C7827D04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732654-09DC-4125-B275-E917E614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53DF895-C286-41DE-8F11-43C31CD0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AEB084-C493-4E33-B63F-143AEB23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38902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159C455-8FC9-41BB-9102-D194E432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9BDB285-B960-4DCB-96D1-7BAA626D4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45CCD9-2A9E-420C-9A36-35AB6A780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6CC7-E4CB-43F8-A704-C6446D1E5241}" type="datetimeFigureOut">
              <a:rPr lang="fo-FO" smtClean="0"/>
              <a:t>17.02.2023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0F9B0F-8D99-401A-A94E-89131F2E2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C4EC52-212A-42E1-82E8-A46D55C50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207B-7D49-45EE-A5CC-AB5EE53BEC63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1204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8E7608-662D-41F1-B45D-25538C18A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anchor="t">
            <a:normAutofit/>
          </a:bodyPr>
          <a:lstStyle/>
          <a:p>
            <a:pPr algn="l"/>
            <a:r>
              <a:rPr lang="fo-FO" sz="3000" b="1" dirty="0"/>
              <a:t>Øktur framleiðslukostnaður í landbúnaðinum </a:t>
            </a:r>
            <a:br>
              <a:rPr lang="fo-FO" sz="3000" b="1" dirty="0"/>
            </a:br>
            <a:br>
              <a:rPr lang="fo-FO" sz="3000" dirty="0"/>
            </a:br>
            <a:r>
              <a:rPr lang="fo-FO" sz="3000" dirty="0"/>
              <a:t>Hvussu er støðan í grannalondunum samanborið við føroyskan landbúnað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12A472B-730A-4DC9-A786-1BCA81085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8" y="4389120"/>
            <a:ext cx="4408228" cy="1192815"/>
          </a:xfrm>
        </p:spPr>
        <p:txBody>
          <a:bodyPr anchor="b">
            <a:normAutofit/>
          </a:bodyPr>
          <a:lstStyle/>
          <a:p>
            <a:pPr algn="l"/>
            <a:endParaRPr lang="fo-FO" sz="1900"/>
          </a:p>
          <a:p>
            <a:pPr algn="l"/>
            <a:r>
              <a:rPr lang="fo-FO" sz="1900"/>
              <a:t>Jens Ivan í Gerðinum, landbúnaðarráðgevi</a:t>
            </a:r>
          </a:p>
          <a:p>
            <a:pPr algn="l"/>
            <a:r>
              <a:rPr lang="fo-FO" sz="1900"/>
              <a:t>Landbúnaðarstevnan 2023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5" descr="I:\BST - Felags\Búmerki\Logo1 lit 648x413 pix.jpg">
            <a:extLst>
              <a:ext uri="{FF2B5EF4-FFF2-40B4-BE49-F238E27FC236}">
                <a16:creationId xmlns:a16="http://schemas.microsoft.com/office/drawing/2014/main" id="{F1D4AEB3-AF9C-48D9-BE46-6FB6BEA6D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4" t="-546" r="34976" b="32509"/>
          <a:stretch/>
        </p:blipFill>
        <p:spPr bwMode="auto">
          <a:xfrm>
            <a:off x="6870192" y="1066800"/>
            <a:ext cx="2999232" cy="310896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30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BEA050-F56A-4751-9C8E-B363FC16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o-FO" sz="5600" b="1" dirty="0">
                <a:solidFill>
                  <a:schemeClr val="bg1"/>
                </a:solidFill>
              </a:rPr>
              <a:t>Raðfestingar og orsøkir ið viðvirka til øktar útreiðslur í </a:t>
            </a:r>
            <a:r>
              <a:rPr lang="fo-FO" sz="5600" b="1" dirty="0" err="1">
                <a:solidFill>
                  <a:schemeClr val="bg1"/>
                </a:solidFill>
              </a:rPr>
              <a:t>framleiðslu-kostnaðinum</a:t>
            </a:r>
            <a:endParaRPr lang="fo-FO" sz="56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Pladsholder til indhold 2">
            <a:extLst>
              <a:ext uri="{FF2B5EF4-FFF2-40B4-BE49-F238E27FC236}">
                <a16:creationId xmlns:a16="http://schemas.microsoft.com/office/drawing/2014/main" id="{AFAA10BD-2590-CB7C-2DEF-591CB7D474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37249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27495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13A1A7-9EA1-48AB-BBB6-F10A1CDB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o-FO" sz="5100" b="1">
                <a:solidFill>
                  <a:schemeClr val="bg1"/>
                </a:solidFill>
              </a:rPr>
              <a:t>Hví økist framleiðslu-kostnaðurin, og hví mugu sterkar landbúnaðar- skipanir til?</a:t>
            </a:r>
          </a:p>
        </p:txBody>
      </p:sp>
      <p:graphicFrame>
        <p:nvGraphicFramePr>
          <p:cNvPr id="22" name="Pladsholder til indhold 2">
            <a:extLst>
              <a:ext uri="{FF2B5EF4-FFF2-40B4-BE49-F238E27FC236}">
                <a16:creationId xmlns:a16="http://schemas.microsoft.com/office/drawing/2014/main" id="{99E90899-1C9C-3362-5F2D-3DC6D0A54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92456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5362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E254AB-2136-453B-8762-4A42C5B92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fo-FO" sz="4000" b="1" dirty="0">
                <a:solidFill>
                  <a:srgbClr val="FFFFFF"/>
                </a:solidFill>
              </a:rPr>
              <a:t>Hvussu verða skipanirnar gjørdar</a:t>
            </a:r>
          </a:p>
        </p:txBody>
      </p:sp>
      <p:graphicFrame>
        <p:nvGraphicFramePr>
          <p:cNvPr id="22" name="Pladsholder til indhold 2">
            <a:extLst>
              <a:ext uri="{FF2B5EF4-FFF2-40B4-BE49-F238E27FC236}">
                <a16:creationId xmlns:a16="http://schemas.microsoft.com/office/drawing/2014/main" id="{87C4A430-A0B1-3F02-CD01-2494499ABB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31761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60CEA7-053F-411C-80E7-0141CDA3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o-FO" sz="6000" b="1">
                <a:solidFill>
                  <a:schemeClr val="bg1"/>
                </a:solidFill>
              </a:rPr>
              <a:t>Hvussu er støðan  í granna-londunum?</a:t>
            </a:r>
          </a:p>
        </p:txBody>
      </p:sp>
      <p:graphicFrame>
        <p:nvGraphicFramePr>
          <p:cNvPr id="22" name="Pladsholder til indhold 2">
            <a:extLst>
              <a:ext uri="{FF2B5EF4-FFF2-40B4-BE49-F238E27FC236}">
                <a16:creationId xmlns:a16="http://schemas.microsoft.com/office/drawing/2014/main" id="{E3BDA089-E213-C49C-E410-72E242BE6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61179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22044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4002F9-AA9B-4239-A985-12A3C424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o-FO" b="1">
                <a:solidFill>
                  <a:srgbClr val="FFFFFF"/>
                </a:solidFill>
              </a:rPr>
              <a:t>Føroyar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ladsholder til indhold 2">
            <a:extLst>
              <a:ext uri="{FF2B5EF4-FFF2-40B4-BE49-F238E27FC236}">
                <a16:creationId xmlns:a16="http://schemas.microsoft.com/office/drawing/2014/main" id="{1136B31D-9AA4-4219-5836-BB8C982E1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3328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52522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24BBEF-1D17-4F5D-8AD3-92945AFC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r>
              <a:rPr lang="fo-FO" sz="4000" b="1" dirty="0">
                <a:solidFill>
                  <a:srgbClr val="FFFFFF"/>
                </a:solidFill>
              </a:rPr>
              <a:t>Nøkur orð á vegnum</a:t>
            </a:r>
          </a:p>
        </p:txBody>
      </p:sp>
      <p:graphicFrame>
        <p:nvGraphicFramePr>
          <p:cNvPr id="31" name="Pladsholder til indhold 2">
            <a:extLst>
              <a:ext uri="{FF2B5EF4-FFF2-40B4-BE49-F238E27FC236}">
                <a16:creationId xmlns:a16="http://schemas.microsoft.com/office/drawing/2014/main" id="{76765A61-196F-885B-851A-35A684E8A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30316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30773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721004F8-F61B-4836-8679-96D280E7B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59" y="1908047"/>
            <a:ext cx="3273070" cy="163653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A1B85B5-4C80-473E-BCFE-B053631A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60" y="1673612"/>
            <a:ext cx="3294344" cy="2406504"/>
          </a:xfrm>
        </p:spPr>
        <p:txBody>
          <a:bodyPr anchor="b">
            <a:normAutofit/>
          </a:bodyPr>
          <a:lstStyle/>
          <a:p>
            <a:pPr algn="r"/>
            <a:endParaRPr lang="fo-FO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8170B1BA-1F3A-5A69-F42A-1BEC67987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9375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263554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-tema">
  <a:themeElements>
    <a:clrScheme name="Grø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480</Words>
  <Application>Microsoft Office PowerPoint</Application>
  <PresentationFormat>Widescreen</PresentationFormat>
  <Paragraphs>54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Øktur framleiðslukostnaður í landbúnaðinum   Hvussu er støðan í grannalondunum samanborið við føroyskan landbúnað</vt:lpstr>
      <vt:lpstr>Raðfestingar og orsøkir ið viðvirka til øktar útreiðslur í framleiðslu-kostnaðinum</vt:lpstr>
      <vt:lpstr>Hví økist framleiðslu-kostnaðurin, og hví mugu sterkar landbúnaðar- skipanir til?</vt:lpstr>
      <vt:lpstr>Hvussu verða skipanirnar gjørdar</vt:lpstr>
      <vt:lpstr>Hvussu er støðan  í granna-londunum?</vt:lpstr>
      <vt:lpstr>Føroyar</vt:lpstr>
      <vt:lpstr>Nøkur orð á vegnum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Greining grannalond Føroyar</dc:title>
  <dc:creator>Jens Ivan í Gerðinum</dc:creator>
  <cp:lastModifiedBy>Jens Ivan í Gerðinum</cp:lastModifiedBy>
  <cp:revision>8</cp:revision>
  <cp:lastPrinted>2023-02-17T20:05:27Z</cp:lastPrinted>
  <dcterms:created xsi:type="dcterms:W3CDTF">2023-01-05T08:32:30Z</dcterms:created>
  <dcterms:modified xsi:type="dcterms:W3CDTF">2023-02-17T20:15:05Z</dcterms:modified>
</cp:coreProperties>
</file>