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2"/>
  </p:notesMasterIdLst>
  <p:sldIdLst>
    <p:sldId id="256" r:id="rId2"/>
    <p:sldId id="403" r:id="rId3"/>
    <p:sldId id="268" r:id="rId4"/>
    <p:sldId id="257" r:id="rId5"/>
    <p:sldId id="267" r:id="rId6"/>
    <p:sldId id="261" r:id="rId7"/>
    <p:sldId id="269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5B6B-2FE3-457A-94C8-14A4A79946B9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60B16-A832-4DEE-963C-55471C0D10F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237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6A7FE-9941-9518-7352-E6079D288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628B895-09EF-EE37-D717-700C34AD9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3B03DF-0402-8862-6908-5663B99E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F38EF5-4851-4296-903F-4B59C297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27458EC-B8DD-B8FE-EE00-A40E303D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274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D3BBA-CAC2-056A-240F-A0102CD9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085D7E7-81DA-ABFE-2394-03DD4EFCF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82CEB8-E711-1420-B4BC-FA3AABB5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732689-598B-1936-9592-FE22718F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0D30154-F546-5D3F-BB73-2975B5A2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31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1DD7D87-C1FB-3A2F-88B6-327784DF9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3DDA54B-08B8-1505-7A87-92A463550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E7A3B7-E212-B5E3-585C-D7D041E1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55E50F-30FF-776B-0817-78BE95C0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779417-282B-EEB7-A832-3829F708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47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CD6EE-5630-425B-BC3C-EF283EC2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BB4CE1-3054-406F-FA32-0A41FA46C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739762-16A1-B670-24D3-76E34CE23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F782EB-1AF6-90E1-3823-4CACFB00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19757D-0867-61C6-7128-5DA5937E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621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1674D-8021-9B6A-5418-559B1D12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08E0CE-0EE0-805C-50B0-B93EC1720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D3F20C4-23B6-E04B-23B1-D646AEC0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8542A7-2959-908F-E4F4-B244CB46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875EAB-7DA4-791B-884B-0A969638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08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23EEA-BD8A-791D-B626-219D0B26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EC7859-C560-8AE0-CD25-64A0F26C9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B2D1FE7-78C5-7555-DDAC-E929B3466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49E087-191F-B710-288C-52297DC5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92A614F-C844-B95B-D442-1B144071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C6447A-8239-12EB-930E-1FF5EA92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31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6585B-7B23-1088-999E-D98B77E1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1C9EB0-C10D-260B-105D-BB259E264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3E2E580-6EBB-58BF-3FAA-CC9FB0B27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B829E13-EB59-8F84-B457-02ED22F2E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3EECE38-CED1-FA33-E31E-F3BA5B215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57BC522-7DB9-EDC7-41A9-7BCCF96E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75CBF1A-2EFB-6FE2-8319-C7E6A0CE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D5F9299-72D3-E04D-F935-99DDCEBF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643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8E898-67FA-9645-0C37-6C5AC250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D0B109D-6C67-EBB9-7E7B-3E52148A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BDDF63D-9575-8C45-E353-8FCD69811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49DC46C-DFC6-0DD9-50A1-C363F1F9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077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0D046C7-FF9E-F20D-6869-1E097140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BEEFB33-1517-F11B-ECD8-611F1C52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74544B9-13AC-BB09-7F2E-7ECECFD4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84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93338-409B-50ED-10BD-4012C415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17EFCC-14E6-6060-1882-97745EAC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0FE4F6-6005-3E41-9C2C-C04776117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63C2CC-A171-A80B-EE23-1D73626E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4C2E9F0-98AC-9BC9-2FE6-C6F335E6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23B88F-EB98-096C-8991-3CFFDF4B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1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4D465-CF72-01B0-C455-66843DA9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63319DA-126F-F797-1454-469E3CBA1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C2DAB0A-6C39-CFA1-0382-CAE47D311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43B75EF-7D0C-D673-8F5C-6A01FDFF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59D3B6-3365-F75B-2041-3317C572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497DAA0-7267-E8FF-19D4-84657657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44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D86B7-5B9E-45A7-9F52-C1FF1CD0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2A76D1-64C2-3486-A20D-2564D2C6B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104650-7A20-8A99-235B-443B34479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26530-1973-466A-A5F5-B51461891B67}" type="datetimeFigureOut">
              <a:rPr lang="da-DK" smtClean="0"/>
              <a:t>17-02-2024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2DA772-9BD8-AA5F-E048-4C39E9A58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A7ACF-1B9F-602D-6B2D-88EC0F979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EC387-7C99-47FC-A874-303A02EE8E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3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5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660356-17C8-6D32-C487-EFA45C34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5" y="1284201"/>
            <a:ext cx="3615813" cy="4461163"/>
          </a:xfrm>
        </p:spPr>
        <p:txBody>
          <a:bodyPr>
            <a:normAutofit/>
          </a:bodyPr>
          <a:lstStyle/>
          <a:p>
            <a:r>
              <a:rPr lang="fo-FO" sz="2400" dirty="0">
                <a:solidFill>
                  <a:srgbClr val="FFFFFF"/>
                </a:solidFill>
                <a:latin typeface="Goudy Type" panose="020F0502020204030204" pitchFamily="2" charset="0"/>
              </a:rPr>
              <a:t>Húsarhaldsskúli Føroya </a:t>
            </a:r>
            <a:br>
              <a:rPr lang="fo-FO" sz="2400" dirty="0">
                <a:solidFill>
                  <a:srgbClr val="FFFFFF"/>
                </a:solidFill>
                <a:latin typeface="Goudy Type" panose="020F0502020204030204" pitchFamily="2" charset="0"/>
              </a:rPr>
            </a:br>
            <a:r>
              <a:rPr lang="fo-FO" sz="2400" dirty="0">
                <a:solidFill>
                  <a:srgbClr val="FFFFFF"/>
                </a:solidFill>
                <a:latin typeface="Goudy Type" panose="020F0502020204030204" pitchFamily="2" charset="0"/>
              </a:rPr>
              <a:t>&amp; Matkovin</a:t>
            </a:r>
            <a:endParaRPr lang="da-DK" sz="2400" dirty="0">
              <a:solidFill>
                <a:srgbClr val="FFFFFF"/>
              </a:solidFill>
              <a:latin typeface="Goudy Type" panose="020F0502020204030204" pitchFamily="2" charset="0"/>
            </a:endParaRPr>
          </a:p>
        </p:txBody>
      </p:sp>
      <p:sp>
        <p:nvSpPr>
          <p:cNvPr id="73" name="Arc 6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1E47FF-71DB-FABA-51B2-4F62FF979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4" y="686912"/>
            <a:ext cx="6676636" cy="1683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o-FO" sz="3200" b="1" dirty="0" err="1">
                <a:latin typeface="Goudy Type" panose="00000500000000000000" pitchFamily="2" charset="0"/>
              </a:rPr>
              <a:t>Matfrø</a:t>
            </a:r>
            <a:r>
              <a:rPr lang="fo-FO" sz="3200" b="1" dirty="0">
                <a:latin typeface="Goudy Type" panose="00000500000000000000" pitchFamily="2" charset="0"/>
              </a:rPr>
              <a:t>(ð)i</a:t>
            </a:r>
            <a:br>
              <a:rPr lang="fo-FO" sz="3200" dirty="0">
                <a:latin typeface="Goudy Type" panose="00000500000000000000" pitchFamily="2" charset="0"/>
              </a:rPr>
            </a:br>
            <a:br>
              <a:rPr lang="fo-FO" sz="3200" dirty="0">
                <a:latin typeface="Goudy Type" panose="00000500000000000000" pitchFamily="2" charset="0"/>
              </a:rPr>
            </a:br>
            <a:r>
              <a:rPr lang="fo-FO" sz="3200" i="1" dirty="0">
                <a:latin typeface="Goudy Type" panose="00000500000000000000" pitchFamily="2" charset="0"/>
              </a:rPr>
              <a:t>Verkstovur og undirvísingartilfar um </a:t>
            </a:r>
            <a:br>
              <a:rPr lang="fo-FO" sz="3200" i="1" dirty="0">
                <a:latin typeface="Goudy Type" panose="00000500000000000000" pitchFamily="2" charset="0"/>
              </a:rPr>
            </a:br>
            <a:r>
              <a:rPr lang="fo-FO" sz="3200" i="1" dirty="0">
                <a:latin typeface="Goudy Type" panose="00000500000000000000" pitchFamily="2" charset="0"/>
              </a:rPr>
              <a:t>burðardygga, staðbundna </a:t>
            </a:r>
            <a:r>
              <a:rPr lang="fo-FO" sz="3200" i="1" dirty="0" err="1">
                <a:latin typeface="Goudy Type" panose="00000500000000000000" pitchFamily="2" charset="0"/>
              </a:rPr>
              <a:t>matmentan</a:t>
            </a:r>
            <a:r>
              <a:rPr lang="fo-FO" sz="3200" i="1" dirty="0">
                <a:latin typeface="Goudy Type" panose="00000500000000000000" pitchFamily="2" charset="0"/>
              </a:rPr>
              <a:t> í Føroyum</a:t>
            </a:r>
            <a:endParaRPr lang="da-DK" sz="3200" dirty="0">
              <a:latin typeface="Goudy Typ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Eingin myndalýsing er tøk">
            <a:extLst>
              <a:ext uri="{FF2B5EF4-FFF2-40B4-BE49-F238E27FC236}">
                <a16:creationId xmlns:a16="http://schemas.microsoft.com/office/drawing/2014/main" id="{C61FA764-23E1-FC41-C0C1-D93B04A2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9" y="1176263"/>
            <a:ext cx="5402717" cy="47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4B11B71-B5AB-2A11-4D36-2965524D618A}"/>
              </a:ext>
            </a:extLst>
          </p:cNvPr>
          <p:cNvSpPr txBox="1"/>
          <p:nvPr/>
        </p:nvSpPr>
        <p:spPr>
          <a:xfrm>
            <a:off x="562654" y="1884870"/>
            <a:ext cx="37229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2400" dirty="0">
                <a:latin typeface="Goudy Type" panose="00000500000000000000" pitchFamily="2" charset="0"/>
              </a:rPr>
              <a:t>Kunning um verkstovurnar og tilmelding á:</a:t>
            </a:r>
          </a:p>
          <a:p>
            <a:r>
              <a:rPr lang="fo-FO" sz="2400" dirty="0">
                <a:latin typeface="Goudy Type" panose="00000500000000000000" pitchFamily="2" charset="0"/>
              </a:rPr>
              <a:t> </a:t>
            </a:r>
          </a:p>
          <a:p>
            <a:r>
              <a:rPr lang="fo-FO" sz="2400" dirty="0" err="1">
                <a:latin typeface="Goudy Type" panose="00000500000000000000" pitchFamily="2" charset="0"/>
              </a:rPr>
              <a:t>www.husarhaldsskulin.fo</a:t>
            </a:r>
            <a:endParaRPr lang="fo-FO" sz="2400" dirty="0">
              <a:latin typeface="Goudy Type" panose="00000500000000000000" pitchFamily="2" charset="0"/>
            </a:endParaRPr>
          </a:p>
          <a:p>
            <a:r>
              <a:rPr lang="fo-FO" sz="2400" dirty="0" err="1">
                <a:latin typeface="Goudy Type" panose="00000500000000000000" pitchFamily="2" charset="0"/>
              </a:rPr>
              <a:t>www.matkovin.fo</a:t>
            </a:r>
            <a:endParaRPr lang="da-DK" sz="2400" dirty="0">
              <a:latin typeface="Goudy Type" panose="00000500000000000000" pitchFamily="2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8471090-92C4-EA84-1063-017956D6827D}"/>
              </a:ext>
            </a:extLst>
          </p:cNvPr>
          <p:cNvSpPr txBox="1"/>
          <p:nvPr/>
        </p:nvSpPr>
        <p:spPr>
          <a:xfrm>
            <a:off x="2424111" y="5555437"/>
            <a:ext cx="28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3600" dirty="0">
                <a:latin typeface="Goudy Type" panose="00000500000000000000" pitchFamily="2" charset="0"/>
              </a:rPr>
              <a:t>Takk</a:t>
            </a:r>
            <a:endParaRPr lang="da-DK" sz="3600" dirty="0">
              <a:latin typeface="Goudy Typ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7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315578-5FF9-EF47-F628-4B9223AC0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161" y="11209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o-FO" sz="2000" b="1" i="1" dirty="0">
                <a:latin typeface="Goudy Type" panose="00000500000000000000" pitchFamily="2" charset="0"/>
              </a:rPr>
              <a:t>Húsarhaldsskúli Føroya</a:t>
            </a:r>
          </a:p>
          <a:p>
            <a:pPr marL="0" indent="0">
              <a:buNone/>
            </a:pPr>
            <a:r>
              <a:rPr lang="fo-FO" sz="2000" dirty="0">
                <a:latin typeface="Goudy Type" panose="00000500000000000000" pitchFamily="2" charset="0"/>
              </a:rPr>
              <a:t>Matundirvísing í 50 ár</a:t>
            </a:r>
          </a:p>
          <a:p>
            <a:pPr marL="0" indent="0">
              <a:buNone/>
            </a:pPr>
            <a:r>
              <a:rPr lang="fo-FO" sz="2000" dirty="0">
                <a:latin typeface="Goudy Type" panose="00000500000000000000" pitchFamily="2" charset="0"/>
              </a:rPr>
              <a:t>27 viku long </a:t>
            </a:r>
            <a:r>
              <a:rPr lang="fo-FO" sz="2000" dirty="0" err="1">
                <a:latin typeface="Goudy Type" panose="00000500000000000000" pitchFamily="2" charset="0"/>
              </a:rPr>
              <a:t>ungdómsskeið</a:t>
            </a:r>
            <a:r>
              <a:rPr lang="fo-FO" sz="2000" dirty="0">
                <a:latin typeface="Goudy Type" panose="000005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fo-FO" sz="2000" dirty="0">
                <a:latin typeface="Goudy Type" panose="00000500000000000000" pitchFamily="2" charset="0"/>
              </a:rPr>
              <a:t>Dag- og vikuskiftisskeið</a:t>
            </a:r>
          </a:p>
          <a:p>
            <a:pPr marL="0" indent="0">
              <a:buNone/>
            </a:pPr>
            <a:endParaRPr lang="fo-FO" sz="2000" dirty="0">
              <a:latin typeface="Goudy Type" panose="00000500000000000000" pitchFamily="2" charset="0"/>
            </a:endParaRPr>
          </a:p>
          <a:p>
            <a:pPr marL="0" indent="0">
              <a:buNone/>
            </a:pPr>
            <a:r>
              <a:rPr lang="fo-FO" sz="2000" b="1" dirty="0">
                <a:latin typeface="Goudy Type" panose="00000500000000000000" pitchFamily="2" charset="0"/>
              </a:rPr>
              <a:t>Matkovin</a:t>
            </a:r>
          </a:p>
          <a:p>
            <a:pPr marL="0" indent="0">
              <a:buNone/>
            </a:pPr>
            <a:r>
              <a:rPr lang="da-DK" sz="2000" dirty="0" err="1">
                <a:latin typeface="Goudy Type" panose="00000500000000000000" pitchFamily="2" charset="0"/>
              </a:rPr>
              <a:t>Kunningarátøk</a:t>
            </a:r>
            <a:endParaRPr lang="da-DK" sz="2000" dirty="0">
              <a:latin typeface="Goudy Type" panose="00000500000000000000" pitchFamily="2" charset="0"/>
            </a:endParaRPr>
          </a:p>
          <a:p>
            <a:pPr marL="0" indent="0">
              <a:buNone/>
            </a:pPr>
            <a:r>
              <a:rPr lang="da-DK" sz="2000" dirty="0" err="1">
                <a:latin typeface="Goudy Type" panose="00000500000000000000" pitchFamily="2" charset="0"/>
              </a:rPr>
              <a:t>Matverkstovur</a:t>
            </a:r>
            <a:r>
              <a:rPr lang="da-DK" sz="2000" dirty="0">
                <a:latin typeface="Goudy Type" panose="00000500000000000000" pitchFamily="2" charset="0"/>
              </a:rPr>
              <a:t> og -</a:t>
            </a:r>
            <a:r>
              <a:rPr lang="da-DK" sz="2000" dirty="0" err="1">
                <a:latin typeface="Goudy Type" panose="00000500000000000000" pitchFamily="2" charset="0"/>
              </a:rPr>
              <a:t>skeið</a:t>
            </a:r>
            <a:endParaRPr lang="da-DK" sz="2000" dirty="0">
              <a:latin typeface="Goudy Type" panose="00000500000000000000" pitchFamily="2" charset="0"/>
            </a:endParaRPr>
          </a:p>
          <a:p>
            <a:pPr marL="0" indent="0">
              <a:buNone/>
            </a:pPr>
            <a:r>
              <a:rPr lang="da-DK" sz="2000" dirty="0" err="1">
                <a:latin typeface="Goudy Type" panose="00000500000000000000" pitchFamily="2" charset="0"/>
              </a:rPr>
              <a:t>Matmarknaður</a:t>
            </a:r>
            <a:endParaRPr lang="da-DK" sz="2000" dirty="0">
              <a:latin typeface="Goudy Type" panose="00000500000000000000" pitchFamily="2" charset="0"/>
            </a:endParaRPr>
          </a:p>
          <a:p>
            <a:pPr marL="0" indent="0">
              <a:buNone/>
            </a:pPr>
            <a:r>
              <a:rPr lang="da-DK" sz="2000" dirty="0" err="1">
                <a:latin typeface="Goudy Type" panose="00000500000000000000" pitchFamily="2" charset="0"/>
              </a:rPr>
              <a:t>Undirvísingartilfar</a:t>
            </a:r>
            <a:endParaRPr lang="da-DK" sz="2000" dirty="0">
              <a:latin typeface="Goudy Type" panose="00000500000000000000" pitchFamily="2" charset="0"/>
            </a:endParaRPr>
          </a:p>
          <a:p>
            <a:pPr marL="0" indent="0">
              <a:buNone/>
            </a:pPr>
            <a:endParaRPr lang="fo-FO" sz="2000" dirty="0">
              <a:latin typeface="Goudy Type" panose="00000500000000000000" pitchFamily="2" charset="0"/>
            </a:endParaRPr>
          </a:p>
          <a:p>
            <a:pPr marL="0" indent="0">
              <a:buNone/>
            </a:pPr>
            <a:endParaRPr lang="fo-FO" sz="2000" dirty="0">
              <a:latin typeface="Goudy Type" panose="00000500000000000000" pitchFamily="2" charset="0"/>
            </a:endParaRPr>
          </a:p>
          <a:p>
            <a:pPr marL="0" indent="0">
              <a:buNone/>
            </a:pPr>
            <a:endParaRPr lang="fo-FO" sz="2000" dirty="0">
              <a:latin typeface="Goudy Type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000" b="1" i="1" dirty="0">
              <a:latin typeface="Goudy Type" panose="00000500000000000000" pitchFamily="2" charset="0"/>
            </a:endParaRPr>
          </a:p>
        </p:txBody>
      </p:sp>
      <p:pic>
        <p:nvPicPr>
          <p:cNvPr id="1026" name="Picture 2" descr="Eingin myndalýsing er tøk">
            <a:extLst>
              <a:ext uri="{FF2B5EF4-FFF2-40B4-BE49-F238E27FC236}">
                <a16:creationId xmlns:a16="http://schemas.microsoft.com/office/drawing/2014/main" id="{044BF011-F25D-E792-D92D-F33C54A3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87" y="1120950"/>
            <a:ext cx="6700903" cy="50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5F80AE-DE89-582D-E743-732D0DA45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dirty="0" err="1">
                <a:latin typeface="Goudy Type" panose="00000500000000000000" pitchFamily="2" charset="0"/>
              </a:rPr>
              <a:t>Reglugerð</a:t>
            </a:r>
            <a:r>
              <a:rPr lang="da-DK" sz="3600" dirty="0">
                <a:latin typeface="Goudy Type" panose="00000500000000000000" pitchFamily="2" charset="0"/>
              </a:rPr>
              <a:t> fyri </a:t>
            </a:r>
            <a:r>
              <a:rPr lang="da-DK" sz="3600" dirty="0" err="1">
                <a:latin typeface="Goudy Type" panose="00000500000000000000" pitchFamily="2" charset="0"/>
              </a:rPr>
              <a:t>stuðul</a:t>
            </a:r>
            <a:r>
              <a:rPr lang="da-DK" sz="3600" dirty="0">
                <a:latin typeface="Goudy Type" panose="00000500000000000000" pitchFamily="2" charset="0"/>
              </a:rPr>
              <a:t> til </a:t>
            </a:r>
            <a:r>
              <a:rPr lang="da-DK" sz="3600" dirty="0" err="1">
                <a:latin typeface="Goudy Type" panose="00000500000000000000" pitchFamily="2" charset="0"/>
              </a:rPr>
              <a:t>nýskapan</a:t>
            </a:r>
            <a:r>
              <a:rPr lang="da-DK" sz="3600" dirty="0">
                <a:latin typeface="Goudy Type" panose="00000500000000000000" pitchFamily="2" charset="0"/>
              </a:rPr>
              <a:t> í </a:t>
            </a:r>
            <a:r>
              <a:rPr lang="da-DK" sz="3600" dirty="0" err="1">
                <a:latin typeface="Goudy Type" panose="00000500000000000000" pitchFamily="2" charset="0"/>
              </a:rPr>
              <a:t>landbúnaðinum</a:t>
            </a:r>
            <a:endParaRPr lang="da-DK" sz="3600" dirty="0">
              <a:latin typeface="Goudy Type" panose="000005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315578-5FF9-EF47-F628-4B9223AC0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2000" i="1" dirty="0" err="1">
                <a:latin typeface="Goudy Type" panose="00000500000000000000" pitchFamily="2" charset="0"/>
              </a:rPr>
              <a:t>Stuðulsøki</a:t>
            </a:r>
            <a:r>
              <a:rPr lang="da-DK" sz="2000" i="1" dirty="0">
                <a:latin typeface="Goudy Type" panose="00000500000000000000" pitchFamily="2" charset="0"/>
              </a:rPr>
              <a:t> § 1. </a:t>
            </a:r>
            <a:r>
              <a:rPr lang="da-DK" sz="2000" i="1" dirty="0" err="1">
                <a:latin typeface="Goudy Type" panose="00000500000000000000" pitchFamily="2" charset="0"/>
              </a:rPr>
              <a:t>Reglugerðin</a:t>
            </a:r>
            <a:r>
              <a:rPr lang="da-DK" sz="2000" i="1" dirty="0">
                <a:latin typeface="Goudy Type" panose="00000500000000000000" pitchFamily="2" charset="0"/>
              </a:rPr>
              <a:t> er </a:t>
            </a:r>
            <a:r>
              <a:rPr lang="da-DK" sz="2000" i="1" dirty="0" err="1">
                <a:latin typeface="Goudy Type" panose="00000500000000000000" pitchFamily="2" charset="0"/>
              </a:rPr>
              <a:t>galdandi</a:t>
            </a:r>
            <a:r>
              <a:rPr lang="da-DK" sz="2000" i="1" dirty="0">
                <a:latin typeface="Goudy Type" panose="00000500000000000000" pitchFamily="2" charset="0"/>
              </a:rPr>
              <a:t> fyri </a:t>
            </a:r>
            <a:r>
              <a:rPr lang="da-DK" sz="2000" i="1" dirty="0" err="1">
                <a:latin typeface="Goudy Type" panose="00000500000000000000" pitchFamily="2" charset="0"/>
              </a:rPr>
              <a:t>stuðul</a:t>
            </a:r>
            <a:r>
              <a:rPr lang="da-DK" sz="2000" i="1" dirty="0">
                <a:latin typeface="Goudy Type" panose="00000500000000000000" pitchFamily="2" charset="0"/>
              </a:rPr>
              <a:t> eftir </a:t>
            </a:r>
            <a:r>
              <a:rPr lang="da-DK" sz="2000" i="1" dirty="0" err="1">
                <a:latin typeface="Goudy Type" panose="00000500000000000000" pitchFamily="2" charset="0"/>
              </a:rPr>
              <a:t>kontu</a:t>
            </a:r>
            <a:r>
              <a:rPr lang="da-DK" sz="2000" i="1" dirty="0">
                <a:latin typeface="Goudy Type" panose="00000500000000000000" pitchFamily="2" charset="0"/>
              </a:rPr>
              <a:t> 6.33.2.17: </a:t>
            </a:r>
            <a:r>
              <a:rPr lang="da-DK" sz="2000" i="1" dirty="0" err="1">
                <a:latin typeface="Goudy Type" panose="00000500000000000000" pitchFamily="2" charset="0"/>
              </a:rPr>
              <a:t>Stuðul</a:t>
            </a:r>
            <a:r>
              <a:rPr lang="da-DK" sz="2000" i="1" dirty="0">
                <a:latin typeface="Goudy Type" panose="00000500000000000000" pitchFamily="2" charset="0"/>
              </a:rPr>
              <a:t> til </a:t>
            </a:r>
            <a:r>
              <a:rPr lang="da-DK" sz="2000" i="1" dirty="0" err="1">
                <a:latin typeface="Goudy Type" panose="00000500000000000000" pitchFamily="2" charset="0"/>
              </a:rPr>
              <a:t>framburð</a:t>
            </a:r>
            <a:r>
              <a:rPr lang="da-DK" sz="2000" i="1" dirty="0">
                <a:latin typeface="Goudy Type" panose="00000500000000000000" pitchFamily="2" charset="0"/>
              </a:rPr>
              <a:t> og menning </a:t>
            </a:r>
            <a:r>
              <a:rPr lang="da-DK" sz="2000" i="1" dirty="0" err="1">
                <a:latin typeface="Goudy Type" panose="00000500000000000000" pitchFamily="2" charset="0"/>
              </a:rPr>
              <a:t>innan</a:t>
            </a:r>
            <a:r>
              <a:rPr lang="da-DK" sz="2000" i="1" dirty="0">
                <a:latin typeface="Goudy Type" panose="00000500000000000000" pitchFamily="2" charset="0"/>
              </a:rPr>
              <a:t> </a:t>
            </a:r>
            <a:r>
              <a:rPr lang="da-DK" sz="2000" i="1" dirty="0" err="1">
                <a:latin typeface="Goudy Type" panose="00000500000000000000" pitchFamily="2" charset="0"/>
              </a:rPr>
              <a:t>landbúnaðin</a:t>
            </a:r>
            <a:r>
              <a:rPr lang="da-DK" sz="2000" i="1" dirty="0">
                <a:latin typeface="Goudy Type" panose="000005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i="1" dirty="0">
              <a:latin typeface="Goudy Type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i="1" dirty="0">
                <a:latin typeface="Goudy Type" panose="00000500000000000000" pitchFamily="2" charset="0"/>
              </a:rPr>
              <a:t>Stk. 2. </a:t>
            </a:r>
            <a:r>
              <a:rPr lang="da-DK" sz="2000" i="1" dirty="0" err="1">
                <a:latin typeface="Goudy Type" panose="00000500000000000000" pitchFamily="2" charset="0"/>
              </a:rPr>
              <a:t>Undirkonta</a:t>
            </a:r>
            <a:r>
              <a:rPr lang="da-DK" sz="2000" i="1" dirty="0">
                <a:latin typeface="Goudy Type" panose="00000500000000000000" pitchFamily="2" charset="0"/>
              </a:rPr>
              <a:t> 01 er </a:t>
            </a:r>
            <a:r>
              <a:rPr lang="da-DK" sz="2000" i="1" dirty="0" err="1">
                <a:latin typeface="Goudy Type" panose="00000500000000000000" pitchFamily="2" charset="0"/>
              </a:rPr>
              <a:t>ætlað</a:t>
            </a:r>
            <a:r>
              <a:rPr lang="da-DK" sz="2000" i="1" dirty="0">
                <a:latin typeface="Goudy Type" panose="00000500000000000000" pitchFamily="2" charset="0"/>
              </a:rPr>
              <a:t> at </a:t>
            </a:r>
            <a:r>
              <a:rPr lang="da-DK" sz="2000" i="1" dirty="0" err="1">
                <a:latin typeface="Goudy Type" panose="00000500000000000000" pitchFamily="2" charset="0"/>
              </a:rPr>
              <a:t>stuðla</a:t>
            </a:r>
            <a:r>
              <a:rPr lang="da-DK" sz="2000" i="1" dirty="0">
                <a:latin typeface="Goudy Type" panose="00000500000000000000" pitchFamily="2" charset="0"/>
              </a:rPr>
              <a:t> </a:t>
            </a:r>
            <a:r>
              <a:rPr lang="da-DK" sz="2000" i="1" dirty="0" err="1">
                <a:latin typeface="Goudy Type" panose="00000500000000000000" pitchFamily="2" charset="0"/>
              </a:rPr>
              <a:t>verkætlanum</a:t>
            </a:r>
            <a:r>
              <a:rPr lang="da-DK" sz="2000" i="1" dirty="0">
                <a:latin typeface="Goudy Type" panose="00000500000000000000" pitchFamily="2" charset="0"/>
              </a:rPr>
              <a:t>, sum hava til </a:t>
            </a:r>
            <a:r>
              <a:rPr lang="da-DK" sz="2000" i="1" dirty="0" err="1">
                <a:latin typeface="Goudy Type" panose="00000500000000000000" pitchFamily="2" charset="0"/>
              </a:rPr>
              <a:t>endamáls</a:t>
            </a:r>
            <a:r>
              <a:rPr lang="da-DK" sz="2000" i="1" dirty="0">
                <a:latin typeface="Goudy Type" panose="00000500000000000000" pitchFamily="2" charset="0"/>
              </a:rPr>
              <a:t> at </a:t>
            </a:r>
            <a:r>
              <a:rPr lang="da-DK" sz="2000" i="1" dirty="0" err="1">
                <a:latin typeface="Goudy Type" panose="00000500000000000000" pitchFamily="2" charset="0"/>
              </a:rPr>
              <a:t>skapa</a:t>
            </a:r>
            <a:r>
              <a:rPr lang="da-DK" sz="2000" i="1" dirty="0">
                <a:latin typeface="Goudy Type" panose="00000500000000000000" pitchFamily="2" charset="0"/>
              </a:rPr>
              <a:t> </a:t>
            </a:r>
            <a:r>
              <a:rPr lang="da-DK" sz="2000" i="1" dirty="0" err="1">
                <a:latin typeface="Goudy Type" panose="00000500000000000000" pitchFamily="2" charset="0"/>
              </a:rPr>
              <a:t>størri</a:t>
            </a:r>
            <a:r>
              <a:rPr lang="da-DK" sz="2000" i="1" dirty="0">
                <a:latin typeface="Goudy Type" panose="00000500000000000000" pitchFamily="2" charset="0"/>
              </a:rPr>
              <a:t> </a:t>
            </a:r>
            <a:r>
              <a:rPr lang="da-DK" sz="2000" i="1" dirty="0" err="1">
                <a:latin typeface="Goudy Type" panose="00000500000000000000" pitchFamily="2" charset="0"/>
              </a:rPr>
              <a:t>vitan</a:t>
            </a:r>
            <a:r>
              <a:rPr lang="da-DK" sz="2000" i="1" dirty="0">
                <a:latin typeface="Goudy Type" panose="00000500000000000000" pitchFamily="2" charset="0"/>
              </a:rPr>
              <a:t>, menning og </a:t>
            </a:r>
            <a:r>
              <a:rPr lang="da-DK" sz="2000" i="1" dirty="0" err="1">
                <a:latin typeface="Goudy Type" panose="00000500000000000000" pitchFamily="2" charset="0"/>
              </a:rPr>
              <a:t>vøkstur</a:t>
            </a:r>
            <a:r>
              <a:rPr lang="da-DK" sz="2000" i="1" dirty="0">
                <a:latin typeface="Goudy Type" panose="00000500000000000000" pitchFamily="2" charset="0"/>
              </a:rPr>
              <a:t> á </a:t>
            </a:r>
            <a:r>
              <a:rPr lang="da-DK" sz="2000" i="1" dirty="0" err="1">
                <a:latin typeface="Goudy Type" panose="00000500000000000000" pitchFamily="2" charset="0"/>
              </a:rPr>
              <a:t>landbúnaðarøkinum</a:t>
            </a:r>
            <a:r>
              <a:rPr lang="da-DK" sz="2000" i="1" dirty="0">
                <a:latin typeface="Goudy Type" panose="00000500000000000000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000" i="1" dirty="0">
              <a:latin typeface="Goudy Type" panose="000005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sz="2000" b="1" i="1" dirty="0">
                <a:latin typeface="Goudy Type" panose="00000500000000000000" pitchFamily="2" charset="0"/>
              </a:rPr>
              <a:t>Stk. 3. </a:t>
            </a:r>
            <a:r>
              <a:rPr lang="da-DK" sz="2000" b="1" i="1" dirty="0" err="1">
                <a:latin typeface="Goudy Type" panose="00000500000000000000" pitchFamily="2" charset="0"/>
              </a:rPr>
              <a:t>Undirkonta</a:t>
            </a:r>
            <a:r>
              <a:rPr lang="da-DK" sz="2000" b="1" i="1" dirty="0">
                <a:latin typeface="Goudy Type" panose="00000500000000000000" pitchFamily="2" charset="0"/>
              </a:rPr>
              <a:t> 02 er </a:t>
            </a:r>
            <a:r>
              <a:rPr lang="da-DK" sz="2000" b="1" i="1" dirty="0" err="1">
                <a:latin typeface="Goudy Type" panose="00000500000000000000" pitchFamily="2" charset="0"/>
              </a:rPr>
              <a:t>sett</a:t>
            </a:r>
            <a:r>
              <a:rPr lang="da-DK" sz="2000" b="1" i="1" dirty="0">
                <a:latin typeface="Goudy Type" panose="00000500000000000000" pitchFamily="2" charset="0"/>
              </a:rPr>
              <a:t> av til at </a:t>
            </a:r>
            <a:r>
              <a:rPr lang="da-DK" sz="2000" b="1" i="1" dirty="0" err="1">
                <a:latin typeface="Goudy Type" panose="00000500000000000000" pitchFamily="2" charset="0"/>
              </a:rPr>
              <a:t>fremja</a:t>
            </a:r>
            <a:r>
              <a:rPr lang="da-DK" sz="2000" b="1" i="1" dirty="0">
                <a:latin typeface="Goudy Type" panose="00000500000000000000" pitchFamily="2" charset="0"/>
              </a:rPr>
              <a:t> </a:t>
            </a:r>
            <a:r>
              <a:rPr lang="da-DK" sz="2000" b="1" i="1" dirty="0" err="1">
                <a:latin typeface="Goudy Type" panose="00000500000000000000" pitchFamily="2" charset="0"/>
              </a:rPr>
              <a:t>royndarverkætlanir</a:t>
            </a:r>
            <a:r>
              <a:rPr lang="da-DK" sz="2000" b="1" i="1" dirty="0">
                <a:latin typeface="Goudy Type" panose="00000500000000000000" pitchFamily="2" charset="0"/>
              </a:rPr>
              <a:t>, </a:t>
            </a:r>
            <a:r>
              <a:rPr lang="da-DK" sz="2000" b="1" i="1" dirty="0" err="1">
                <a:latin typeface="Goudy Type" panose="00000500000000000000" pitchFamily="2" charset="0"/>
              </a:rPr>
              <a:t>ið</a:t>
            </a:r>
            <a:r>
              <a:rPr lang="da-DK" sz="2000" b="1" i="1" dirty="0">
                <a:latin typeface="Goudy Type" panose="00000500000000000000" pitchFamily="2" charset="0"/>
              </a:rPr>
              <a:t> </a:t>
            </a:r>
            <a:r>
              <a:rPr lang="da-DK" sz="2000" b="1" i="1" dirty="0" err="1">
                <a:latin typeface="Goudy Type" panose="00000500000000000000" pitchFamily="2" charset="0"/>
              </a:rPr>
              <a:t>kunnu</a:t>
            </a:r>
            <a:r>
              <a:rPr lang="da-DK" sz="2000" b="1" i="1" dirty="0">
                <a:latin typeface="Goudy Type" panose="00000500000000000000" pitchFamily="2" charset="0"/>
              </a:rPr>
              <a:t> </a:t>
            </a:r>
            <a:r>
              <a:rPr lang="da-DK" sz="2000" b="1" i="1" dirty="0" err="1">
                <a:latin typeface="Goudy Type" panose="00000500000000000000" pitchFamily="2" charset="0"/>
              </a:rPr>
              <a:t>økja</a:t>
            </a:r>
            <a:r>
              <a:rPr lang="da-DK" sz="2000" b="1" i="1" dirty="0">
                <a:latin typeface="Goudy Type" panose="00000500000000000000" pitchFamily="2" charset="0"/>
              </a:rPr>
              <a:t> </a:t>
            </a:r>
            <a:r>
              <a:rPr lang="da-DK" sz="2000" b="1" i="1" dirty="0" err="1">
                <a:latin typeface="Goudy Type" panose="00000500000000000000" pitchFamily="2" charset="0"/>
              </a:rPr>
              <a:t>framleiðsluna</a:t>
            </a:r>
            <a:r>
              <a:rPr lang="da-DK" sz="2000" b="1" i="1" dirty="0">
                <a:latin typeface="Goudy Type" panose="00000500000000000000" pitchFamily="2" charset="0"/>
              </a:rPr>
              <a:t>, </a:t>
            </a:r>
            <a:r>
              <a:rPr lang="da-DK" sz="2000" b="1" i="1" dirty="0" err="1">
                <a:latin typeface="Goudy Type" panose="00000500000000000000" pitchFamily="2" charset="0"/>
              </a:rPr>
              <a:t>nýtsluna</a:t>
            </a:r>
            <a:r>
              <a:rPr lang="da-DK" sz="2000" b="1" i="1" dirty="0">
                <a:latin typeface="Goudy Type" panose="00000500000000000000" pitchFamily="2" charset="0"/>
              </a:rPr>
              <a:t>, </a:t>
            </a:r>
            <a:r>
              <a:rPr lang="da-DK" sz="2000" b="1" i="1" dirty="0" err="1">
                <a:latin typeface="Goudy Type" panose="00000500000000000000" pitchFamily="2" charset="0"/>
              </a:rPr>
              <a:t>virðingina</a:t>
            </a:r>
            <a:r>
              <a:rPr lang="da-DK" sz="2000" b="1" i="1" dirty="0">
                <a:latin typeface="Goudy Type" panose="00000500000000000000" pitchFamily="2" charset="0"/>
              </a:rPr>
              <a:t> fyri og </a:t>
            </a:r>
            <a:r>
              <a:rPr lang="da-DK" sz="2000" b="1" i="1" dirty="0" err="1">
                <a:latin typeface="Goudy Type" panose="00000500000000000000" pitchFamily="2" charset="0"/>
              </a:rPr>
              <a:t>tilvitskuna</a:t>
            </a:r>
            <a:r>
              <a:rPr lang="da-DK" sz="2000" b="1" i="1" dirty="0">
                <a:latin typeface="Goudy Type" panose="00000500000000000000" pitchFamily="2" charset="0"/>
              </a:rPr>
              <a:t> um </a:t>
            </a:r>
            <a:r>
              <a:rPr lang="da-DK" sz="2000" b="1" i="1" dirty="0" err="1">
                <a:latin typeface="Goudy Type" panose="00000500000000000000" pitchFamily="2" charset="0"/>
              </a:rPr>
              <a:t>stuttfluttar</a:t>
            </a:r>
            <a:r>
              <a:rPr lang="da-DK" sz="2000" b="1" i="1" dirty="0">
                <a:latin typeface="Goudy Type" panose="00000500000000000000" pitchFamily="2" charset="0"/>
              </a:rPr>
              <a:t> </a:t>
            </a:r>
            <a:r>
              <a:rPr lang="da-DK" sz="2000" b="1" i="1" dirty="0" err="1">
                <a:latin typeface="Goudy Type" panose="00000500000000000000" pitchFamily="2" charset="0"/>
              </a:rPr>
              <a:t>føroyskar</a:t>
            </a:r>
            <a:r>
              <a:rPr lang="da-DK" sz="2000" b="1" i="1" dirty="0">
                <a:latin typeface="Goudy Type" panose="00000500000000000000" pitchFamily="2" charset="0"/>
              </a:rPr>
              <a:t> </a:t>
            </a:r>
            <a:r>
              <a:rPr lang="da-DK" sz="2000" b="1" i="1" dirty="0" err="1">
                <a:latin typeface="Goudy Type" panose="00000500000000000000" pitchFamily="2" charset="0"/>
              </a:rPr>
              <a:t>dygdargóðar</a:t>
            </a:r>
            <a:r>
              <a:rPr lang="da-DK" sz="2000" b="1" i="1" dirty="0">
                <a:latin typeface="Goudy Type" panose="00000500000000000000" pitchFamily="2" charset="0"/>
              </a:rPr>
              <a:t> og </a:t>
            </a:r>
            <a:r>
              <a:rPr lang="da-DK" sz="2000" b="1" i="1" dirty="0" err="1">
                <a:latin typeface="Goudy Type" panose="00000500000000000000" pitchFamily="2" charset="0"/>
              </a:rPr>
              <a:t>heilsugóðar</a:t>
            </a:r>
            <a:r>
              <a:rPr lang="da-DK" sz="2000" b="1" i="1" dirty="0">
                <a:latin typeface="Goudy Type" panose="00000500000000000000" pitchFamily="2" charset="0"/>
              </a:rPr>
              <a:t> </a:t>
            </a:r>
            <a:r>
              <a:rPr lang="da-DK" sz="2000" b="1" i="1" dirty="0" err="1">
                <a:latin typeface="Goudy Type" panose="00000500000000000000" pitchFamily="2" charset="0"/>
              </a:rPr>
              <a:t>matvørur</a:t>
            </a:r>
            <a:r>
              <a:rPr lang="da-DK" sz="2000" b="1" i="1" dirty="0">
                <a:latin typeface="Goudy Type" panose="00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177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53ED3B2-E346-FF18-2E14-7D9E9FE9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fo-FO" dirty="0">
                <a:latin typeface="Goudy Type" panose="00000500000000000000" pitchFamily="2" charset="0"/>
              </a:rPr>
              <a:t>Vitan fremur virðing</a:t>
            </a:r>
            <a:endParaRPr lang="da-DK" dirty="0">
              <a:latin typeface="Goudy Type" panose="00000500000000000000" pitchFamily="2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01A426-434F-A90B-4E6B-F9F2F7AE1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fo-FO"/>
          </a:p>
          <a:p>
            <a:pPr marL="0" indent="0" algn="r">
              <a:buNone/>
            </a:pPr>
            <a:r>
              <a:rPr lang="fo-FO" dirty="0"/>
              <a:t>.</a:t>
            </a:r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41929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5F933D-85EC-2E5C-4086-73CB504D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o-FO" dirty="0" err="1">
                <a:solidFill>
                  <a:srgbClr val="FFFFFF"/>
                </a:solidFill>
                <a:latin typeface="Goudy Type" panose="00000500000000000000" pitchFamily="2" charset="0"/>
              </a:rPr>
              <a:t>Matfrø</a:t>
            </a:r>
            <a:r>
              <a:rPr lang="fo-FO" dirty="0">
                <a:solidFill>
                  <a:srgbClr val="FFFFFF"/>
                </a:solidFill>
              </a:rPr>
              <a:t>(ð)i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D0D6B3-B9F6-4B03-A94F-FD1596C8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r>
              <a:rPr lang="da-DK" sz="2400" dirty="0" err="1">
                <a:latin typeface="Goudy Type" panose="00000500000000000000" pitchFamily="2" charset="0"/>
              </a:rPr>
              <a:t>Stórur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tørvur</a:t>
            </a:r>
            <a:r>
              <a:rPr lang="da-DK" sz="2400" dirty="0">
                <a:latin typeface="Goudy Type" panose="00000500000000000000" pitchFamily="2" charset="0"/>
              </a:rPr>
              <a:t> er á </a:t>
            </a:r>
            <a:r>
              <a:rPr lang="da-DK" sz="2400" dirty="0" err="1">
                <a:latin typeface="Goudy Type" panose="00000500000000000000" pitchFamily="2" charset="0"/>
              </a:rPr>
              <a:t>átøkum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ið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tala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staðbundnu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rávørurnar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upp</a:t>
            </a:r>
            <a:r>
              <a:rPr lang="da-DK" sz="2400" dirty="0">
                <a:latin typeface="Goudy Type" panose="00000500000000000000" pitchFamily="2" charset="0"/>
              </a:rPr>
              <a:t> og </a:t>
            </a:r>
            <a:r>
              <a:rPr lang="da-DK" sz="2400" dirty="0" err="1">
                <a:latin typeface="Goudy Type" panose="00000500000000000000" pitchFamily="2" charset="0"/>
              </a:rPr>
              <a:t>økja</a:t>
            </a:r>
            <a:r>
              <a:rPr lang="da-DK" sz="2400" dirty="0">
                <a:latin typeface="Goudy Type" panose="00000500000000000000" pitchFamily="2" charset="0"/>
              </a:rPr>
              <a:t> um </a:t>
            </a:r>
            <a:r>
              <a:rPr lang="da-DK" sz="2400" dirty="0" err="1">
                <a:latin typeface="Goudy Type" panose="00000500000000000000" pitchFamily="2" charset="0"/>
              </a:rPr>
              <a:t>tilvitanina</a:t>
            </a:r>
            <a:r>
              <a:rPr lang="da-DK" sz="2400" dirty="0">
                <a:latin typeface="Goudy Type" panose="00000500000000000000" pitchFamily="2" charset="0"/>
              </a:rPr>
              <a:t> um </a:t>
            </a:r>
            <a:r>
              <a:rPr lang="da-DK" sz="2400" dirty="0" err="1">
                <a:latin typeface="Goudy Type" panose="00000500000000000000" pitchFamily="2" charset="0"/>
              </a:rPr>
              <a:t>hvussu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hesar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skulu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handfarast</a:t>
            </a:r>
            <a:r>
              <a:rPr lang="da-DK" sz="2400" dirty="0">
                <a:latin typeface="Goudy Type" panose="00000500000000000000" pitchFamily="2" charset="0"/>
              </a:rPr>
              <a:t>, tvs. at </a:t>
            </a:r>
            <a:r>
              <a:rPr lang="da-DK" sz="2400" dirty="0" err="1">
                <a:latin typeface="Goudy Type" panose="00000500000000000000" pitchFamily="2" charset="0"/>
              </a:rPr>
              <a:t>menna</a:t>
            </a:r>
            <a:r>
              <a:rPr lang="da-DK" sz="2400" dirty="0">
                <a:latin typeface="Goudy Type" panose="00000500000000000000" pitchFamily="2" charset="0"/>
              </a:rPr>
              <a:t> (</a:t>
            </a:r>
            <a:r>
              <a:rPr lang="da-DK" sz="2400" dirty="0" err="1">
                <a:latin typeface="Goudy Type" panose="00000500000000000000" pitchFamily="2" charset="0"/>
              </a:rPr>
              <a:t>fakligu</a:t>
            </a:r>
            <a:r>
              <a:rPr lang="da-DK" sz="2400" dirty="0">
                <a:latin typeface="Goudy Type" panose="00000500000000000000" pitchFamily="2" charset="0"/>
              </a:rPr>
              <a:t>) </a:t>
            </a:r>
            <a:r>
              <a:rPr lang="da-DK" sz="2400" dirty="0" err="1">
                <a:latin typeface="Goudy Type" panose="00000500000000000000" pitchFamily="2" charset="0"/>
              </a:rPr>
              <a:t>vitanina</a:t>
            </a:r>
            <a:r>
              <a:rPr lang="da-DK" sz="2400" dirty="0">
                <a:latin typeface="Goudy Type" panose="00000500000000000000" pitchFamily="2" charset="0"/>
              </a:rPr>
              <a:t> og </a:t>
            </a:r>
            <a:r>
              <a:rPr lang="da-DK" sz="2400" dirty="0" err="1">
                <a:latin typeface="Goudy Type" panose="00000500000000000000" pitchFamily="2" charset="0"/>
              </a:rPr>
              <a:t>handverkið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innan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ymsu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rávørubólkarnir</a:t>
            </a:r>
            <a:r>
              <a:rPr lang="da-DK" sz="2400" dirty="0">
                <a:latin typeface="Goudy Type" panose="00000500000000000000" pitchFamily="2" charset="0"/>
              </a:rPr>
              <a:t>. </a:t>
            </a:r>
          </a:p>
          <a:p>
            <a:pPr marL="0" indent="0">
              <a:buNone/>
            </a:pPr>
            <a:endParaRPr lang="da-DK" sz="2400" dirty="0">
              <a:latin typeface="Goudy Type" panose="00000500000000000000" pitchFamily="2" charset="0"/>
            </a:endParaRPr>
          </a:p>
          <a:p>
            <a:pPr marL="0" indent="0">
              <a:buNone/>
            </a:pPr>
            <a:r>
              <a:rPr lang="da-DK" sz="2400" dirty="0">
                <a:latin typeface="Goudy Type" panose="00000500000000000000" pitchFamily="2" charset="0"/>
              </a:rPr>
              <a:t>Við </a:t>
            </a:r>
            <a:r>
              <a:rPr lang="da-DK" sz="2400" dirty="0" err="1">
                <a:latin typeface="Goudy Type" panose="00000500000000000000" pitchFamily="2" charset="0"/>
              </a:rPr>
              <a:t>verkætlanini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Matfrø</a:t>
            </a:r>
            <a:r>
              <a:rPr lang="da-DK" sz="2400" dirty="0">
                <a:latin typeface="Goudy Type" panose="00000500000000000000" pitchFamily="2" charset="0"/>
              </a:rPr>
              <a:t>(</a:t>
            </a:r>
            <a:r>
              <a:rPr lang="da-DK" sz="2400" dirty="0" err="1">
                <a:latin typeface="Goudy Type" panose="00000500000000000000" pitchFamily="2" charset="0"/>
              </a:rPr>
              <a:t>ði</a:t>
            </a:r>
            <a:r>
              <a:rPr lang="da-DK" sz="2400" dirty="0">
                <a:latin typeface="Goudy Type" panose="00000500000000000000" pitchFamily="2" charset="0"/>
              </a:rPr>
              <a:t>), </a:t>
            </a:r>
            <a:r>
              <a:rPr lang="da-DK" sz="2400" dirty="0" err="1">
                <a:latin typeface="Goudy Type" panose="00000500000000000000" pitchFamily="2" charset="0"/>
              </a:rPr>
              <a:t>ynskja</a:t>
            </a:r>
            <a:r>
              <a:rPr lang="da-DK" sz="2400" dirty="0">
                <a:latin typeface="Goudy Type" panose="00000500000000000000" pitchFamily="2" charset="0"/>
              </a:rPr>
              <a:t> vit at fara undir </a:t>
            </a:r>
            <a:r>
              <a:rPr lang="da-DK" sz="2400" dirty="0" err="1">
                <a:latin typeface="Goudy Type" panose="00000500000000000000" pitchFamily="2" charset="0"/>
              </a:rPr>
              <a:t>verkstovurøð</a:t>
            </a:r>
            <a:r>
              <a:rPr lang="da-DK" sz="2400" dirty="0">
                <a:latin typeface="Goudy Type" panose="00000500000000000000" pitchFamily="2" charset="0"/>
              </a:rPr>
              <a:t> um burðardygd, </a:t>
            </a:r>
            <a:r>
              <a:rPr lang="da-DK" sz="2400" dirty="0" err="1">
                <a:latin typeface="Goudy Type" panose="00000500000000000000" pitchFamily="2" charset="0"/>
              </a:rPr>
              <a:t>kostfrøði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matmentan</a:t>
            </a:r>
            <a:r>
              <a:rPr lang="da-DK" sz="2400" dirty="0">
                <a:latin typeface="Goudy Type" panose="00000500000000000000" pitchFamily="2" charset="0"/>
              </a:rPr>
              <a:t>, handfaring av </a:t>
            </a:r>
            <a:r>
              <a:rPr lang="da-DK" sz="2400" dirty="0" err="1">
                <a:latin typeface="Goudy Type" panose="00000500000000000000" pitchFamily="2" charset="0"/>
              </a:rPr>
              <a:t>rávørum</a:t>
            </a:r>
            <a:r>
              <a:rPr lang="da-DK" sz="2400" dirty="0">
                <a:latin typeface="Goudy Type" panose="00000500000000000000" pitchFamily="2" charset="0"/>
              </a:rPr>
              <a:t> og </a:t>
            </a:r>
            <a:r>
              <a:rPr lang="da-DK" sz="2400" dirty="0" err="1">
                <a:latin typeface="Goudy Type" panose="00000500000000000000" pitchFamily="2" charset="0"/>
              </a:rPr>
              <a:t>matgerð</a:t>
            </a:r>
            <a:r>
              <a:rPr lang="da-DK" sz="2400" dirty="0">
                <a:latin typeface="Goudy Type" panose="00000500000000000000" pitchFamily="2" charset="0"/>
              </a:rPr>
              <a:t> fyri </a:t>
            </a:r>
            <a:r>
              <a:rPr lang="da-DK" sz="2400" dirty="0" err="1">
                <a:latin typeface="Goudy Type" panose="00000500000000000000" pitchFamily="2" charset="0"/>
              </a:rPr>
              <a:t>børnum</a:t>
            </a:r>
            <a:r>
              <a:rPr lang="da-DK" sz="2400" dirty="0">
                <a:latin typeface="Goudy Type" panose="00000500000000000000" pitchFamily="2" charset="0"/>
              </a:rPr>
              <a:t> og </a:t>
            </a:r>
            <a:r>
              <a:rPr lang="da-DK" sz="2400" dirty="0" err="1">
                <a:latin typeface="Goudy Type" panose="00000500000000000000" pitchFamily="2" charset="0"/>
              </a:rPr>
              <a:t>vaksnum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umframt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førleikamennandi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verkstovur</a:t>
            </a:r>
            <a:r>
              <a:rPr lang="da-DK" sz="2400" dirty="0">
                <a:latin typeface="Goudy Type" panose="00000500000000000000" pitchFamily="2" charset="0"/>
              </a:rPr>
              <a:t> fyri matframleiðarar og </a:t>
            </a:r>
            <a:r>
              <a:rPr lang="da-DK" sz="2400" dirty="0" err="1">
                <a:latin typeface="Goudy Type" panose="00000500000000000000" pitchFamily="2" charset="0"/>
              </a:rPr>
              <a:t>starvsfólk</a:t>
            </a:r>
            <a:r>
              <a:rPr lang="da-DK" sz="2400" dirty="0">
                <a:latin typeface="Goudy Type" panose="00000500000000000000" pitchFamily="2" charset="0"/>
              </a:rPr>
              <a:t> í stórkøkum. </a:t>
            </a:r>
          </a:p>
        </p:txBody>
      </p:sp>
    </p:spTree>
    <p:extLst>
      <p:ext uri="{BB962C8B-B14F-4D97-AF65-F5344CB8AC3E}">
        <p14:creationId xmlns:p14="http://schemas.microsoft.com/office/powerpoint/2010/main" val="17311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889823-02A6-B38E-B912-1E9962F1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o-FO" dirty="0">
                <a:solidFill>
                  <a:srgbClr val="FFFFFF"/>
                </a:solidFill>
                <a:latin typeface="Goudy Type" panose="00000500000000000000" pitchFamily="2" charset="0"/>
              </a:rPr>
              <a:t>Verkstovur í 2024</a:t>
            </a:r>
            <a:endParaRPr lang="da-DK" dirty="0">
              <a:solidFill>
                <a:srgbClr val="FFFFFF"/>
              </a:solidFill>
              <a:latin typeface="Goudy Type" panose="000005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78F2F6-5320-352E-C16C-C469D1512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numCol="2" anchor="ctr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o-FO" sz="1600" u="sng" dirty="0">
                <a:latin typeface="Goudy Type" panose="00000500000000000000" pitchFamily="2" charset="0"/>
              </a:rPr>
              <a:t>16.mars</a:t>
            </a:r>
            <a:r>
              <a:rPr lang="fo-FO" sz="1600" dirty="0">
                <a:latin typeface="Goudy Type" panose="00000500000000000000" pitchFamily="2" charset="0"/>
              </a:rPr>
              <a:t> Fiskur fyri vaksin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23.Mars Fiskur fyri børn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u="sng" dirty="0">
                <a:latin typeface="Goudy Type" panose="00000500000000000000" pitchFamily="2" charset="0"/>
              </a:rPr>
              <a:t>4.-5. apríl</a:t>
            </a:r>
            <a:r>
              <a:rPr lang="fo-FO" sz="1600" dirty="0">
                <a:latin typeface="Goudy Type" panose="00000500000000000000" pitchFamily="2" charset="0"/>
              </a:rPr>
              <a:t> </a:t>
            </a:r>
            <a:r>
              <a:rPr lang="fo-FO" sz="1600" b="1" dirty="0" err="1">
                <a:latin typeface="Goudy Type" panose="00000500000000000000" pitchFamily="2" charset="0"/>
              </a:rPr>
              <a:t>Matvørureinføri</a:t>
            </a:r>
            <a:endParaRPr lang="fo-FO" sz="1600" b="1" dirty="0">
              <a:latin typeface="Goudy Type" panose="000005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o-FO" sz="1600" u="sng" dirty="0">
                <a:latin typeface="Goudy Type" panose="00000500000000000000" pitchFamily="2" charset="0"/>
              </a:rPr>
              <a:t>19.-20.apríl</a:t>
            </a:r>
            <a:r>
              <a:rPr lang="fo-FO" sz="1600" dirty="0">
                <a:latin typeface="Goudy Type" panose="00000500000000000000" pitchFamily="2" charset="0"/>
              </a:rPr>
              <a:t> </a:t>
            </a:r>
            <a:r>
              <a:rPr lang="fo-FO" sz="1600" b="1" dirty="0">
                <a:latin typeface="Goudy Type" panose="00000500000000000000" pitchFamily="2" charset="0"/>
              </a:rPr>
              <a:t>Vørumenning fyri matframleiðarar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u="sng" dirty="0">
                <a:latin typeface="Goudy Type" panose="00000500000000000000" pitchFamily="2" charset="0"/>
              </a:rPr>
              <a:t>25.Mai</a:t>
            </a:r>
            <a:r>
              <a:rPr lang="fo-FO" sz="1600" dirty="0">
                <a:latin typeface="Goudy Type" panose="00000500000000000000" pitchFamily="2" charset="0"/>
              </a:rPr>
              <a:t> Tari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u="sng" dirty="0">
                <a:latin typeface="Goudy Type" panose="00000500000000000000" pitchFamily="2" charset="0"/>
              </a:rPr>
              <a:t>1.Juni</a:t>
            </a:r>
            <a:r>
              <a:rPr lang="fo-FO" sz="1600" dirty="0">
                <a:latin typeface="Goudy Type" panose="00000500000000000000" pitchFamily="2" charset="0"/>
              </a:rPr>
              <a:t> </a:t>
            </a:r>
            <a:r>
              <a:rPr lang="fo-FO" sz="1600" b="1" dirty="0">
                <a:latin typeface="Goudy Type" panose="00000500000000000000" pitchFamily="2" charset="0"/>
              </a:rPr>
              <a:t>Rabarba og hvonn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6.-7.juni Staðbundin </a:t>
            </a:r>
            <a:r>
              <a:rPr lang="fo-FO" sz="1600" dirty="0" err="1">
                <a:latin typeface="Goudy Type" panose="00000500000000000000" pitchFamily="2" charset="0"/>
              </a:rPr>
              <a:t>matmentan</a:t>
            </a:r>
            <a:r>
              <a:rPr lang="fo-FO" sz="1600" dirty="0">
                <a:latin typeface="Goudy Type" panose="00000500000000000000" pitchFamily="2" charset="0"/>
              </a:rPr>
              <a:t> fyri starvsfólk í </a:t>
            </a:r>
            <a:r>
              <a:rPr lang="fo-FO" sz="1600" dirty="0" err="1">
                <a:latin typeface="Goudy Type" panose="00000500000000000000" pitchFamily="2" charset="0"/>
              </a:rPr>
              <a:t>stórkøki</a:t>
            </a:r>
            <a:endParaRPr lang="fo-FO" sz="1600" dirty="0">
              <a:latin typeface="Goudy Type" panose="000005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22.Juni Føroysk </a:t>
            </a:r>
            <a:r>
              <a:rPr lang="fo-FO" sz="1600" dirty="0" err="1">
                <a:latin typeface="Goudy Type" panose="00000500000000000000" pitchFamily="2" charset="0"/>
              </a:rPr>
              <a:t>matmentan</a:t>
            </a:r>
            <a:r>
              <a:rPr lang="fo-FO" sz="1600" dirty="0">
                <a:latin typeface="Goudy Type" panose="00000500000000000000" pitchFamily="2" charset="0"/>
              </a:rPr>
              <a:t> fyri tilflytarar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30.-31.august </a:t>
            </a:r>
            <a:r>
              <a:rPr lang="fo-FO" sz="1600" b="1" dirty="0">
                <a:latin typeface="Goudy Type" panose="00000500000000000000" pitchFamily="2" charset="0"/>
              </a:rPr>
              <a:t>Vørumenning fyri matframleiðarar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7.Septembur Grønmeti fyri børn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14.Septembur </a:t>
            </a:r>
            <a:r>
              <a:rPr lang="fo-FO" sz="1600" b="1" dirty="0">
                <a:latin typeface="Goudy Type" panose="00000500000000000000" pitchFamily="2" charset="0"/>
              </a:rPr>
              <a:t>Grønmeti fyri vaksin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28.Septembur </a:t>
            </a:r>
            <a:r>
              <a:rPr lang="fo-FO" sz="1600" b="1" dirty="0">
                <a:latin typeface="Goudy Type" panose="00000500000000000000" pitchFamily="2" charset="0"/>
              </a:rPr>
              <a:t>Kjøt og avroð fyri vaksin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5.Oktobur Kjøt og avroð fyri børn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26.Oktobur </a:t>
            </a:r>
            <a:r>
              <a:rPr lang="fo-FO" sz="1600" b="1" dirty="0">
                <a:latin typeface="Goudy Type" panose="00000500000000000000" pitchFamily="2" charset="0"/>
              </a:rPr>
              <a:t>Heimagjørt </a:t>
            </a:r>
            <a:r>
              <a:rPr lang="fo-FO" sz="1600" b="1" dirty="0" err="1">
                <a:latin typeface="Goudy Type" panose="00000500000000000000" pitchFamily="2" charset="0"/>
              </a:rPr>
              <a:t>pasta</a:t>
            </a:r>
            <a:r>
              <a:rPr lang="fo-FO" sz="1600" b="1" dirty="0">
                <a:latin typeface="Goudy Type" panose="00000500000000000000" pitchFamily="2" charset="0"/>
              </a:rPr>
              <a:t> við føroyskum </a:t>
            </a:r>
            <a:r>
              <a:rPr lang="fo-FO" sz="1600" b="1" dirty="0" err="1">
                <a:latin typeface="Goudy Type" panose="00000500000000000000" pitchFamily="2" charset="0"/>
              </a:rPr>
              <a:t>rótmeti</a:t>
            </a:r>
            <a:r>
              <a:rPr lang="fo-FO" sz="1600" b="1" dirty="0">
                <a:latin typeface="Goudy Type" panose="00000500000000000000" pitchFamily="2" charset="0"/>
              </a:rPr>
              <a:t> (epli og rót)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28.Oktobur </a:t>
            </a:r>
            <a:r>
              <a:rPr lang="fo-FO" sz="1600" b="1" dirty="0">
                <a:latin typeface="Goudy Type" panose="00000500000000000000" pitchFamily="2" charset="0"/>
              </a:rPr>
              <a:t>Kokkar, framleiðarar og sosial ábyrgd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9.Novembur Skeljar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14.-15.novembur Staðbundin </a:t>
            </a:r>
            <a:r>
              <a:rPr lang="fo-FO" sz="1600" dirty="0" err="1">
                <a:latin typeface="Goudy Type" panose="00000500000000000000" pitchFamily="2" charset="0"/>
              </a:rPr>
              <a:t>matmentan</a:t>
            </a:r>
            <a:r>
              <a:rPr lang="fo-FO" sz="1600" dirty="0">
                <a:latin typeface="Goudy Type" panose="00000500000000000000" pitchFamily="2" charset="0"/>
              </a:rPr>
              <a:t> fyri starvsfólk í </a:t>
            </a:r>
            <a:r>
              <a:rPr lang="fo-FO" sz="1600" dirty="0" err="1">
                <a:latin typeface="Goudy Type" panose="00000500000000000000" pitchFamily="2" charset="0"/>
              </a:rPr>
              <a:t>stórkøki</a:t>
            </a:r>
            <a:endParaRPr lang="fo-FO" sz="1600" dirty="0">
              <a:latin typeface="Goudy Type" panose="000005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o-FO" sz="1600" dirty="0">
                <a:latin typeface="Goudy Type" panose="00000500000000000000" pitchFamily="2" charset="0"/>
              </a:rPr>
              <a:t>23.Novembur </a:t>
            </a:r>
            <a:r>
              <a:rPr lang="fo-FO" sz="1600" b="1" dirty="0">
                <a:latin typeface="Goudy Type" panose="00000500000000000000" pitchFamily="2" charset="0"/>
              </a:rPr>
              <a:t>Í krukkuna: Góðsking og goyming</a:t>
            </a:r>
          </a:p>
        </p:txBody>
      </p:sp>
    </p:spTree>
    <p:extLst>
      <p:ext uri="{BB962C8B-B14F-4D97-AF65-F5344CB8AC3E}">
        <p14:creationId xmlns:p14="http://schemas.microsoft.com/office/powerpoint/2010/main" val="23288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F667AC-A866-42A6-B64B-47A566DB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o-FO" dirty="0" err="1">
                <a:latin typeface="Goudy Type" panose="00000500000000000000" pitchFamily="2" charset="0"/>
              </a:rPr>
              <a:t>Verkstovuleistur</a:t>
            </a:r>
            <a:endParaRPr lang="da-DK" dirty="0">
              <a:latin typeface="Goudy Type" panose="00000500000000000000" pitchFamily="2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1DB0D0C6-24D7-AEE7-52EF-4004AB49E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635" y="2049270"/>
            <a:ext cx="10515600" cy="4351338"/>
          </a:xfrm>
        </p:spPr>
        <p:txBody>
          <a:bodyPr>
            <a:normAutofit/>
          </a:bodyPr>
          <a:lstStyle/>
          <a:p>
            <a:r>
              <a:rPr lang="fo-FO" sz="2400" dirty="0">
                <a:latin typeface="Goudy Type" panose="00000500000000000000" pitchFamily="2" charset="0"/>
              </a:rPr>
              <a:t>Rávørur og matgerð eftir árstíð</a:t>
            </a:r>
          </a:p>
          <a:p>
            <a:r>
              <a:rPr lang="fo-FO" sz="2400" dirty="0" err="1">
                <a:latin typeface="Goudy Type" panose="00000500000000000000" pitchFamily="2" charset="0"/>
              </a:rPr>
              <a:t>Mathandverkið</a:t>
            </a:r>
            <a:r>
              <a:rPr lang="fo-FO" sz="2400" dirty="0">
                <a:latin typeface="Goudy Type" panose="00000500000000000000" pitchFamily="2" charset="0"/>
              </a:rPr>
              <a:t> (</a:t>
            </a:r>
            <a:r>
              <a:rPr lang="fo-FO" sz="2400" dirty="0" err="1">
                <a:latin typeface="Goudy Type" panose="00000500000000000000" pitchFamily="2" charset="0"/>
              </a:rPr>
              <a:t>fysiskur</a:t>
            </a:r>
            <a:r>
              <a:rPr lang="fo-FO" sz="2400" dirty="0">
                <a:latin typeface="Goudy Type" panose="00000500000000000000" pitchFamily="2" charset="0"/>
              </a:rPr>
              <a:t> førleiki)</a:t>
            </a:r>
          </a:p>
          <a:p>
            <a:r>
              <a:rPr lang="fo-FO" sz="2400" dirty="0">
                <a:latin typeface="Goudy Type" panose="00000500000000000000" pitchFamily="2" charset="0"/>
              </a:rPr>
              <a:t>Burðardygg nýtsla </a:t>
            </a:r>
          </a:p>
          <a:p>
            <a:r>
              <a:rPr lang="fo-FO" sz="2400" dirty="0">
                <a:latin typeface="Goudy Type" panose="00000500000000000000" pitchFamily="2" charset="0"/>
              </a:rPr>
              <a:t>Staðbundin heimildarfólk og </a:t>
            </a:r>
            <a:r>
              <a:rPr lang="fo-FO" sz="2400" dirty="0" err="1">
                <a:latin typeface="Goudy Type" panose="00000500000000000000" pitchFamily="2" charset="0"/>
              </a:rPr>
              <a:t>matfólk</a:t>
            </a:r>
            <a:endParaRPr lang="fo-FO" sz="2400" dirty="0">
              <a:latin typeface="Goudy Type" panose="00000500000000000000" pitchFamily="2" charset="0"/>
            </a:endParaRPr>
          </a:p>
          <a:p>
            <a:r>
              <a:rPr lang="fo-FO" sz="2400" dirty="0">
                <a:latin typeface="Goudy Type" panose="00000500000000000000" pitchFamily="2" charset="0"/>
              </a:rPr>
              <a:t>Serkøn vitan ( Kokkar </a:t>
            </a:r>
            <a:r>
              <a:rPr lang="fo-FO" sz="2400" dirty="0" err="1">
                <a:latin typeface="Goudy Type" panose="00000500000000000000" pitchFamily="2" charset="0"/>
              </a:rPr>
              <a:t>o.o</a:t>
            </a:r>
            <a:r>
              <a:rPr lang="fo-FO" sz="2400" dirty="0">
                <a:latin typeface="Goudy Type" panose="00000500000000000000" pitchFamily="2" charset="0"/>
              </a:rPr>
              <a:t> )</a:t>
            </a:r>
          </a:p>
          <a:p>
            <a:r>
              <a:rPr lang="fo-FO" sz="2400" dirty="0" err="1">
                <a:latin typeface="Goudy Type" panose="00000500000000000000" pitchFamily="2" charset="0"/>
              </a:rPr>
              <a:t>Vitanardeiling</a:t>
            </a:r>
            <a:endParaRPr lang="da-DK" sz="2400" dirty="0">
              <a:latin typeface="Goudy Type" panose="00000500000000000000" pitchFamily="2" charset="0"/>
            </a:endParaRPr>
          </a:p>
        </p:txBody>
      </p:sp>
      <p:pic>
        <p:nvPicPr>
          <p:cNvPr id="2052" name="Picture 4" descr="Eingin myndalýsing er tøk">
            <a:extLst>
              <a:ext uri="{FF2B5EF4-FFF2-40B4-BE49-F238E27FC236}">
                <a16:creationId xmlns:a16="http://schemas.microsoft.com/office/drawing/2014/main" id="{8E3BCDFD-B91C-F55C-5036-2AA1600A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84" y="843122"/>
            <a:ext cx="4093806" cy="54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5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986A21-F7B4-7D9D-9838-246686F2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o-FO" dirty="0" err="1">
                <a:latin typeface="Goudy Type" panose="00000500000000000000" pitchFamily="2" charset="0"/>
              </a:rPr>
              <a:t>Matvørureinføri</a:t>
            </a:r>
            <a:endParaRPr lang="da-DK" dirty="0">
              <a:latin typeface="Goudy Type" panose="00000500000000000000" pitchFamily="2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0D1DD2-4646-323C-6238-24C19B4EE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da-DK" sz="2400" b="1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Góðkent</a:t>
            </a:r>
            <a:r>
              <a:rPr lang="da-DK" sz="2400" b="1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 </a:t>
            </a:r>
            <a:r>
              <a:rPr lang="da-DK" sz="2400" b="1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skeið</a:t>
            </a:r>
            <a:r>
              <a:rPr lang="da-DK" sz="2400" b="1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 til </a:t>
            </a:r>
            <a:r>
              <a:rPr lang="da-DK" sz="2400" b="1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fólk</a:t>
            </a:r>
            <a:r>
              <a:rPr lang="da-DK" sz="2400" b="1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, </a:t>
            </a:r>
            <a:r>
              <a:rPr lang="da-DK" sz="2400" b="1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ið</a:t>
            </a:r>
            <a:r>
              <a:rPr lang="da-DK" sz="2400" b="1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 </a:t>
            </a:r>
            <a:r>
              <a:rPr lang="da-DK" sz="2400" b="1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arbeiða</a:t>
            </a:r>
            <a:r>
              <a:rPr lang="da-DK" sz="2400" b="1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 við </a:t>
            </a:r>
            <a:r>
              <a:rPr lang="da-DK" sz="2400" b="1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mati</a:t>
            </a:r>
            <a:r>
              <a:rPr lang="da-DK" sz="2400" b="1" dirty="0">
                <a:solidFill>
                  <a:srgbClr val="333333"/>
                </a:solidFill>
                <a:latin typeface="Goudy Type" panose="00000500000000000000" pitchFamily="2" charset="0"/>
              </a:rPr>
              <a:t>:</a:t>
            </a:r>
          </a:p>
          <a:p>
            <a:pPr marL="0" indent="0" algn="l" fontAlgn="base">
              <a:buNone/>
            </a:pPr>
            <a:r>
              <a:rPr lang="da-DK" sz="2400" dirty="0">
                <a:solidFill>
                  <a:srgbClr val="333333"/>
                </a:solidFill>
                <a:latin typeface="Goudy Type" panose="00000500000000000000" pitchFamily="2" charset="0"/>
              </a:rPr>
              <a:t>Matframleiðarar, 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heimablídni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, 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stovnskøkar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/</a:t>
            </a:r>
          </a:p>
          <a:p>
            <a:pPr marL="0" indent="0" algn="l" fontAlgn="base">
              <a:buNone/>
            </a:pP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stórkøkar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, 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fyritøkur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, 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kantinum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, 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skipskokkar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..</a:t>
            </a:r>
          </a:p>
          <a:p>
            <a:pPr marL="0" indent="0" algn="l" fontAlgn="base">
              <a:buNone/>
            </a:pPr>
            <a:endParaRPr lang="da-DK" sz="2400" b="0" i="0" dirty="0">
              <a:solidFill>
                <a:srgbClr val="333333"/>
              </a:solidFill>
              <a:effectLst/>
              <a:latin typeface="Goudy Type" panose="00000500000000000000" pitchFamily="2" charset="0"/>
            </a:endParaRPr>
          </a:p>
          <a:p>
            <a:pPr marL="0" indent="0" algn="l" fontAlgn="base">
              <a:buNone/>
            </a:pPr>
            <a:r>
              <a:rPr lang="da-DK" sz="2400" b="1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Undirvíst</a:t>
            </a:r>
            <a:r>
              <a:rPr lang="da-DK" sz="2400" b="1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 verður um:</a:t>
            </a:r>
            <a:br>
              <a:rPr lang="da-DK" sz="2400" b="1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</a:b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Bakteriur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, 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reinføri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 í 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samband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 við 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matvørur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 og</a:t>
            </a:r>
          </a:p>
          <a:p>
            <a:pPr marL="0" indent="0" algn="l" fontAlgn="base">
              <a:buNone/>
            </a:pPr>
            <a:r>
              <a:rPr lang="da-DK" sz="2400" dirty="0" err="1">
                <a:solidFill>
                  <a:srgbClr val="333333"/>
                </a:solidFill>
                <a:latin typeface="Goudy Type" panose="00000500000000000000" pitchFamily="2" charset="0"/>
              </a:rPr>
              <a:t>a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mboð</a:t>
            </a:r>
            <a:r>
              <a:rPr lang="da-DK" sz="2400" dirty="0">
                <a:solidFill>
                  <a:srgbClr val="333333"/>
                </a:solidFill>
                <a:latin typeface="Goudy Type" panose="00000500000000000000" pitchFamily="2" charset="0"/>
              </a:rPr>
              <a:t>, </a:t>
            </a:r>
            <a:r>
              <a:rPr lang="da-DK" sz="2400" dirty="0" err="1">
                <a:solidFill>
                  <a:srgbClr val="333333"/>
                </a:solidFill>
                <a:latin typeface="Goudy Type" panose="00000500000000000000" pitchFamily="2" charset="0"/>
              </a:rPr>
              <a:t>umframt</a:t>
            </a:r>
            <a:r>
              <a:rPr lang="da-DK" sz="2400" dirty="0">
                <a:solidFill>
                  <a:srgbClr val="333333"/>
                </a:solidFill>
                <a:latin typeface="Goudy Type" panose="00000500000000000000" pitchFamily="2" charset="0"/>
              </a:rPr>
              <a:t> </a:t>
            </a:r>
            <a:r>
              <a:rPr lang="da-DK" sz="2400" dirty="0" err="1">
                <a:solidFill>
                  <a:srgbClr val="333333"/>
                </a:solidFill>
                <a:latin typeface="Goudy Type" panose="00000500000000000000" pitchFamily="2" charset="0"/>
              </a:rPr>
              <a:t>p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ersónligt</a:t>
            </a:r>
            <a:r>
              <a:rPr lang="da-DK" sz="2400" b="0" i="0" dirty="0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 </a:t>
            </a:r>
            <a:r>
              <a:rPr lang="da-DK" sz="2400" b="0" i="0" dirty="0" err="1">
                <a:solidFill>
                  <a:srgbClr val="333333"/>
                </a:solidFill>
                <a:effectLst/>
                <a:latin typeface="Goudy Type" panose="00000500000000000000" pitchFamily="2" charset="0"/>
              </a:rPr>
              <a:t>reinføri</a:t>
            </a:r>
            <a:endParaRPr lang="da-DK" sz="2400" b="0" i="0" dirty="0">
              <a:solidFill>
                <a:srgbClr val="333333"/>
              </a:solidFill>
              <a:effectLst/>
              <a:latin typeface="Goudy Type" panose="00000500000000000000" pitchFamily="2" charset="0"/>
            </a:endParaRPr>
          </a:p>
          <a:p>
            <a:endParaRPr lang="da-DK" dirty="0"/>
          </a:p>
        </p:txBody>
      </p:sp>
      <p:pic>
        <p:nvPicPr>
          <p:cNvPr id="4" name="Pladsholder til indhold 5" descr="Et billede, der indeholder krog, jord&#10;&#10;Automatisk genereret beskrivelse">
            <a:extLst>
              <a:ext uri="{FF2B5EF4-FFF2-40B4-BE49-F238E27FC236}">
                <a16:creationId xmlns:a16="http://schemas.microsoft.com/office/drawing/2014/main" id="{C7761A3B-9DA3-5303-8A28-62B7A9D4C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32" y="2183222"/>
            <a:ext cx="4546421" cy="30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6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83B29-4E5F-F4FA-59F9-9B290CC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o-FO">
                <a:latin typeface="Goudy Type" panose="00000500000000000000" pitchFamily="2" charset="0"/>
              </a:rPr>
              <a:t>Vørumenning fyri matframleiðarar</a:t>
            </a:r>
            <a:endParaRPr lang="da-DK" dirty="0">
              <a:latin typeface="Goudy Type" panose="00000500000000000000" pitchFamily="2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9C065D-99E2-09BC-D89E-C877EC9497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400" dirty="0" err="1">
                <a:latin typeface="Goudy Type" panose="00000500000000000000" pitchFamily="2" charset="0"/>
              </a:rPr>
              <a:t>Førleikamennandi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verkstovu</a:t>
            </a:r>
            <a:r>
              <a:rPr lang="da-DK" sz="2400" dirty="0">
                <a:latin typeface="Goudy Type" panose="00000500000000000000" pitchFamily="2" charset="0"/>
              </a:rPr>
              <a:t> fyri matframleiðarar, har </a:t>
            </a:r>
            <a:r>
              <a:rPr lang="da-DK" sz="2400" dirty="0" err="1">
                <a:latin typeface="Goudy Type" panose="00000500000000000000" pitchFamily="2" charset="0"/>
              </a:rPr>
              <a:t>undirvíst</a:t>
            </a:r>
            <a:r>
              <a:rPr lang="da-DK" sz="2400" dirty="0">
                <a:latin typeface="Goudy Type" panose="00000500000000000000" pitchFamily="2" charset="0"/>
              </a:rPr>
              <a:t> verður í </a:t>
            </a:r>
            <a:r>
              <a:rPr lang="da-DK" sz="2400" dirty="0" err="1">
                <a:latin typeface="Goudy Type" panose="00000500000000000000" pitchFamily="2" charset="0"/>
              </a:rPr>
              <a:t>øllum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frá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veltu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ella</a:t>
            </a:r>
            <a:r>
              <a:rPr lang="da-DK" sz="2400" dirty="0">
                <a:latin typeface="Goudy Type" panose="00000500000000000000" pitchFamily="2" charset="0"/>
              </a:rPr>
              <a:t> </a:t>
            </a:r>
            <a:r>
              <a:rPr lang="da-DK" sz="2400" dirty="0" err="1">
                <a:latin typeface="Goudy Type" panose="00000500000000000000" pitchFamily="2" charset="0"/>
              </a:rPr>
              <a:t>haga</a:t>
            </a:r>
            <a:r>
              <a:rPr lang="da-DK" sz="2400" dirty="0">
                <a:latin typeface="Goudy Type" panose="00000500000000000000" pitchFamily="2" charset="0"/>
              </a:rPr>
              <a:t> til </a:t>
            </a:r>
            <a:r>
              <a:rPr lang="da-DK" sz="2400" dirty="0" err="1">
                <a:latin typeface="Goudy Type" panose="00000500000000000000" pitchFamily="2" charset="0"/>
              </a:rPr>
              <a:t>borðs</a:t>
            </a:r>
            <a:r>
              <a:rPr lang="da-DK" sz="2400" dirty="0">
                <a:latin typeface="Goudy Type" panose="00000500000000000000" pitchFamily="2" charset="0"/>
              </a:rPr>
              <a:t>. </a:t>
            </a:r>
          </a:p>
          <a:p>
            <a:pPr marL="0" indent="0">
              <a:buNone/>
            </a:pPr>
            <a:endParaRPr lang="da-DK" sz="2400" dirty="0">
              <a:latin typeface="Goudy Type" panose="00000500000000000000" pitchFamily="2" charset="0"/>
            </a:endParaRPr>
          </a:p>
          <a:p>
            <a:pPr marL="0" indent="0">
              <a:buNone/>
            </a:pPr>
            <a:r>
              <a:rPr lang="da-DK" sz="2400" dirty="0">
                <a:latin typeface="Goudy Type" panose="00000500000000000000" pitchFamily="2" charset="0"/>
              </a:rPr>
              <a:t>Tvs. handfaring av </a:t>
            </a:r>
            <a:r>
              <a:rPr lang="da-DK" sz="2400" dirty="0" err="1">
                <a:latin typeface="Goudy Type" panose="00000500000000000000" pitchFamily="2" charset="0"/>
              </a:rPr>
              <a:t>rávøru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reinføri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vørumenning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góðsking</a:t>
            </a:r>
            <a:r>
              <a:rPr lang="da-DK" sz="2400" dirty="0">
                <a:latin typeface="Goudy Type" panose="00000500000000000000" pitchFamily="2" charset="0"/>
              </a:rPr>
              <a:t> og </a:t>
            </a:r>
            <a:r>
              <a:rPr lang="da-DK" sz="2400" dirty="0" err="1">
                <a:latin typeface="Goudy Type" panose="00000500000000000000" pitchFamily="2" charset="0"/>
              </a:rPr>
              <a:t>goyming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pakking</a:t>
            </a:r>
            <a:r>
              <a:rPr lang="da-DK" sz="2400" dirty="0">
                <a:latin typeface="Goudy Type" panose="00000500000000000000" pitchFamily="2" charset="0"/>
              </a:rPr>
              <a:t>, burðardygd, </a:t>
            </a:r>
            <a:r>
              <a:rPr lang="da-DK" sz="2400" dirty="0" err="1">
                <a:latin typeface="Goudy Type" panose="00000500000000000000" pitchFamily="2" charset="0"/>
              </a:rPr>
              <a:t>søgukynstur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søla</a:t>
            </a:r>
            <a:r>
              <a:rPr lang="da-DK" sz="2400" dirty="0">
                <a:latin typeface="Goudy Type" panose="00000500000000000000" pitchFamily="2" charset="0"/>
              </a:rPr>
              <a:t>, </a:t>
            </a:r>
            <a:r>
              <a:rPr lang="da-DK" sz="2400" dirty="0" err="1">
                <a:latin typeface="Goudy Type" panose="00000500000000000000" pitchFamily="2" charset="0"/>
              </a:rPr>
              <a:t>lóggáva</a:t>
            </a:r>
            <a:r>
              <a:rPr lang="da-DK" sz="2400" dirty="0">
                <a:latin typeface="Goudy Type" panose="00000500000000000000" pitchFamily="2" charset="0"/>
              </a:rPr>
              <a:t> og </a:t>
            </a:r>
            <a:r>
              <a:rPr lang="da-DK" sz="2400" dirty="0" err="1">
                <a:latin typeface="Goudy Type" panose="00000500000000000000" pitchFamily="2" charset="0"/>
              </a:rPr>
              <a:t>kundasamskifti</a:t>
            </a:r>
            <a:r>
              <a:rPr lang="da-DK" sz="2400" dirty="0">
                <a:latin typeface="Goudy Type" panose="00000500000000000000" pitchFamily="2" charset="0"/>
              </a:rPr>
              <a:t>.</a:t>
            </a:r>
          </a:p>
        </p:txBody>
      </p:sp>
      <p:pic>
        <p:nvPicPr>
          <p:cNvPr id="4098" name="Picture 2" descr="Eingin myndalýsing er tøk">
            <a:extLst>
              <a:ext uri="{FF2B5EF4-FFF2-40B4-BE49-F238E27FC236}">
                <a16:creationId xmlns:a16="http://schemas.microsoft.com/office/drawing/2014/main" id="{605E7EB5-82B9-476B-D70E-26DB675961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93" y="1690688"/>
            <a:ext cx="3524311" cy="46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2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489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Goudy Type</vt:lpstr>
      <vt:lpstr>Office-tema</vt:lpstr>
      <vt:lpstr>Húsarhaldsskúli Føroya  &amp; Matkovin</vt:lpstr>
      <vt:lpstr>PowerPoint-præsentation</vt:lpstr>
      <vt:lpstr>Reglugerð fyri stuðul til nýskapan í landbúnaðinum</vt:lpstr>
      <vt:lpstr>Vitan fremur virðing</vt:lpstr>
      <vt:lpstr>Matfrø(ð)i</vt:lpstr>
      <vt:lpstr>Verkstovur í 2024</vt:lpstr>
      <vt:lpstr>Verkstovuleistur</vt:lpstr>
      <vt:lpstr>Matvørureinføri</vt:lpstr>
      <vt:lpstr>Vørumenning fyri matframleiðarar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Matfrø(ð)i</dc:title>
  <dc:creator>Sunniva Gudmundsdóttir Mortensen</dc:creator>
  <cp:lastModifiedBy>Sunniva Gudmundsdóttir Mortensen</cp:lastModifiedBy>
  <cp:revision>13</cp:revision>
  <dcterms:created xsi:type="dcterms:W3CDTF">2024-02-13T10:13:46Z</dcterms:created>
  <dcterms:modified xsi:type="dcterms:W3CDTF">2024-02-17T13:24:44Z</dcterms:modified>
</cp:coreProperties>
</file>