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6" r:id="rId2"/>
    <p:sldId id="257" r:id="rId3"/>
    <p:sldId id="258" r:id="rId4"/>
    <p:sldId id="262" r:id="rId5"/>
    <p:sldId id="263" r:id="rId6"/>
    <p:sldId id="264" r:id="rId7"/>
    <p:sldId id="266" r:id="rId8"/>
    <p:sldId id="265" r:id="rId9"/>
    <p:sldId id="267" r:id="rId10"/>
    <p:sldId id="259" r:id="rId11"/>
    <p:sldId id="260" r:id="rId12"/>
    <p:sldId id="279" r:id="rId13"/>
    <p:sldId id="283" r:id="rId14"/>
    <p:sldId id="289" r:id="rId15"/>
    <p:sldId id="284" r:id="rId16"/>
    <p:sldId id="285" r:id="rId17"/>
    <p:sldId id="286" r:id="rId18"/>
    <p:sldId id="287" r:id="rId19"/>
    <p:sldId id="288" r:id="rId20"/>
  </p:sldIdLst>
  <p:sldSz cx="9144000" cy="6858000" type="screen4x3"/>
  <p:notesSz cx="6864350" cy="9996488"/>
  <p:defaultTextStyle>
    <a:defPPr>
      <a:defRPr lang="fo-F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E3A4D34-3FE2-4B80-B6D2-A9273B42F1B3}">
          <p14:sldIdLst>
            <p14:sldId id="256"/>
            <p14:sldId id="257"/>
            <p14:sldId id="258"/>
            <p14:sldId id="262"/>
            <p14:sldId id="263"/>
            <p14:sldId id="264"/>
            <p14:sldId id="266"/>
            <p14:sldId id="265"/>
            <p14:sldId id="267"/>
            <p14:sldId id="259"/>
            <p14:sldId id="260"/>
            <p14:sldId id="279"/>
            <p14:sldId id="283"/>
            <p14:sldId id="289"/>
            <p14:sldId id="284"/>
            <p14:sldId id="285"/>
            <p14:sldId id="286"/>
            <p14:sldId id="287"/>
            <p14:sldId id="288"/>
          </p14:sldIdLst>
        </p14:section>
        <p14:section name="Bóndalívið" id="{15A345B8-982E-49CE-A41D-F5F44AAD7534}">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838" autoAdjust="0"/>
    <p:restoredTop sz="65009" autoAdjust="0"/>
  </p:normalViewPr>
  <p:slideViewPr>
    <p:cSldViewPr>
      <p:cViewPr varScale="1">
        <p:scale>
          <a:sx n="75" d="100"/>
          <a:sy n="75" d="100"/>
        </p:scale>
        <p:origin x="2568" y="78"/>
      </p:cViewPr>
      <p:guideLst>
        <p:guide orient="horz" pos="2160"/>
        <p:guide pos="2880"/>
      </p:guideLst>
    </p:cSldViewPr>
  </p:slideViewPr>
  <p:outlineViewPr>
    <p:cViewPr>
      <p:scale>
        <a:sx n="33" d="100"/>
        <a:sy n="33" d="100"/>
      </p:scale>
      <p:origin x="0" y="6864"/>
    </p:cViewPr>
  </p:outlineViewPr>
  <p:notesTextViewPr>
    <p:cViewPr>
      <p:scale>
        <a:sx n="75" d="100"/>
        <a:sy n="7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4551" cy="499825"/>
          </a:xfrm>
          <a:prstGeom prst="rect">
            <a:avLst/>
          </a:prstGeom>
        </p:spPr>
        <p:txBody>
          <a:bodyPr vert="horz" lIns="96344" tIns="48172" rIns="96344" bIns="48172" rtlCol="0"/>
          <a:lstStyle>
            <a:lvl1pPr algn="l">
              <a:defRPr sz="1300"/>
            </a:lvl1pPr>
          </a:lstStyle>
          <a:p>
            <a:endParaRPr lang="fo-FO"/>
          </a:p>
        </p:txBody>
      </p:sp>
      <p:sp>
        <p:nvSpPr>
          <p:cNvPr id="3" name="Date Placeholder 2"/>
          <p:cNvSpPr>
            <a:spLocks noGrp="1"/>
          </p:cNvSpPr>
          <p:nvPr>
            <p:ph type="dt" idx="1"/>
          </p:nvPr>
        </p:nvSpPr>
        <p:spPr>
          <a:xfrm>
            <a:off x="3888211" y="0"/>
            <a:ext cx="2974551" cy="499825"/>
          </a:xfrm>
          <a:prstGeom prst="rect">
            <a:avLst/>
          </a:prstGeom>
        </p:spPr>
        <p:txBody>
          <a:bodyPr vert="horz" lIns="96344" tIns="48172" rIns="96344" bIns="48172" rtlCol="0"/>
          <a:lstStyle>
            <a:lvl1pPr algn="r">
              <a:defRPr sz="1300"/>
            </a:lvl1pPr>
          </a:lstStyle>
          <a:p>
            <a:fld id="{3BA81413-42D5-4CED-B0A7-9FC5D23049C7}" type="datetimeFigureOut">
              <a:rPr lang="fo-FO" smtClean="0"/>
              <a:t>22-01-2015</a:t>
            </a:fld>
            <a:endParaRPr lang="fo-FO"/>
          </a:p>
        </p:txBody>
      </p:sp>
      <p:sp>
        <p:nvSpPr>
          <p:cNvPr id="4" name="Slide Image Placeholder 3"/>
          <p:cNvSpPr>
            <a:spLocks noGrp="1" noRot="1" noChangeAspect="1"/>
          </p:cNvSpPr>
          <p:nvPr>
            <p:ph type="sldImg" idx="2"/>
          </p:nvPr>
        </p:nvSpPr>
        <p:spPr>
          <a:xfrm>
            <a:off x="933450" y="750888"/>
            <a:ext cx="4997450" cy="3748087"/>
          </a:xfrm>
          <a:prstGeom prst="rect">
            <a:avLst/>
          </a:prstGeom>
          <a:noFill/>
          <a:ln w="12700">
            <a:solidFill>
              <a:prstClr val="black"/>
            </a:solidFill>
          </a:ln>
        </p:spPr>
        <p:txBody>
          <a:bodyPr vert="horz" lIns="96344" tIns="48172" rIns="96344" bIns="48172" rtlCol="0" anchor="ctr"/>
          <a:lstStyle/>
          <a:p>
            <a:endParaRPr lang="fo-FO"/>
          </a:p>
        </p:txBody>
      </p:sp>
      <p:sp>
        <p:nvSpPr>
          <p:cNvPr id="5" name="Notes Placeholder 4"/>
          <p:cNvSpPr>
            <a:spLocks noGrp="1"/>
          </p:cNvSpPr>
          <p:nvPr>
            <p:ph type="body" sz="quarter" idx="3"/>
          </p:nvPr>
        </p:nvSpPr>
        <p:spPr>
          <a:xfrm>
            <a:off x="686435" y="4748332"/>
            <a:ext cx="5491480" cy="4498420"/>
          </a:xfrm>
          <a:prstGeom prst="rect">
            <a:avLst/>
          </a:prstGeom>
        </p:spPr>
        <p:txBody>
          <a:bodyPr vert="horz" lIns="96344" tIns="48172" rIns="96344" bIns="4817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o-FO"/>
          </a:p>
        </p:txBody>
      </p:sp>
      <p:sp>
        <p:nvSpPr>
          <p:cNvPr id="6" name="Footer Placeholder 5"/>
          <p:cNvSpPr>
            <a:spLocks noGrp="1"/>
          </p:cNvSpPr>
          <p:nvPr>
            <p:ph type="ftr" sz="quarter" idx="4"/>
          </p:nvPr>
        </p:nvSpPr>
        <p:spPr>
          <a:xfrm>
            <a:off x="1" y="9494929"/>
            <a:ext cx="2974551" cy="499825"/>
          </a:xfrm>
          <a:prstGeom prst="rect">
            <a:avLst/>
          </a:prstGeom>
        </p:spPr>
        <p:txBody>
          <a:bodyPr vert="horz" lIns="96344" tIns="48172" rIns="96344" bIns="48172" rtlCol="0" anchor="b"/>
          <a:lstStyle>
            <a:lvl1pPr algn="l">
              <a:defRPr sz="1300"/>
            </a:lvl1pPr>
          </a:lstStyle>
          <a:p>
            <a:endParaRPr lang="fo-FO"/>
          </a:p>
        </p:txBody>
      </p:sp>
      <p:sp>
        <p:nvSpPr>
          <p:cNvPr id="7" name="Slide Number Placeholder 6"/>
          <p:cNvSpPr>
            <a:spLocks noGrp="1"/>
          </p:cNvSpPr>
          <p:nvPr>
            <p:ph type="sldNum" sz="quarter" idx="5"/>
          </p:nvPr>
        </p:nvSpPr>
        <p:spPr>
          <a:xfrm>
            <a:off x="3888211" y="9494929"/>
            <a:ext cx="2974551" cy="499825"/>
          </a:xfrm>
          <a:prstGeom prst="rect">
            <a:avLst/>
          </a:prstGeom>
        </p:spPr>
        <p:txBody>
          <a:bodyPr vert="horz" lIns="96344" tIns="48172" rIns="96344" bIns="48172" rtlCol="0" anchor="b"/>
          <a:lstStyle>
            <a:lvl1pPr algn="r">
              <a:defRPr sz="1300"/>
            </a:lvl1pPr>
          </a:lstStyle>
          <a:p>
            <a:fld id="{323A1CD4-6769-473D-BA84-275D3B47BB8D}" type="slidenum">
              <a:rPr lang="fo-FO" smtClean="0"/>
              <a:t>‹nr.›</a:t>
            </a:fld>
            <a:endParaRPr lang="fo-FO"/>
          </a:p>
        </p:txBody>
      </p:sp>
    </p:spTree>
    <p:extLst>
      <p:ext uri="{BB962C8B-B14F-4D97-AF65-F5344CB8AC3E}">
        <p14:creationId xmlns:p14="http://schemas.microsoft.com/office/powerpoint/2010/main" val="16146059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o-FO"/>
          </a:p>
        </p:txBody>
      </p:sp>
      <p:sp>
        <p:nvSpPr>
          <p:cNvPr id="4" name="Slide Number Placeholder 3"/>
          <p:cNvSpPr>
            <a:spLocks noGrp="1"/>
          </p:cNvSpPr>
          <p:nvPr>
            <p:ph type="sldNum" sz="quarter" idx="10"/>
          </p:nvPr>
        </p:nvSpPr>
        <p:spPr/>
        <p:txBody>
          <a:bodyPr/>
          <a:lstStyle/>
          <a:p>
            <a:fld id="{323A1CD4-6769-473D-BA84-275D3B47BB8D}" type="slidenum">
              <a:rPr lang="fo-FO" smtClean="0"/>
              <a:t>1</a:t>
            </a:fld>
            <a:endParaRPr lang="fo-FO"/>
          </a:p>
        </p:txBody>
      </p:sp>
    </p:spTree>
    <p:extLst>
      <p:ext uri="{BB962C8B-B14F-4D97-AF65-F5344CB8AC3E}">
        <p14:creationId xmlns:p14="http://schemas.microsoft.com/office/powerpoint/2010/main" val="12174136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smtClean="0"/>
              <a:t>Tí var</a:t>
            </a:r>
            <a:r>
              <a:rPr lang="da-DK" baseline="0" dirty="0" smtClean="0"/>
              <a:t> tað eisini funnin fressur tá ein av grannunum byrjaði at lufta tankan um at leggja frá sær.</a:t>
            </a:r>
          </a:p>
          <a:p>
            <a:r>
              <a:rPr lang="da-DK" baseline="0" dirty="0" smtClean="0"/>
              <a:t> Eg gjørdi beinanvegin vart við at eg var áhugaður at keypa festibrævið, og eg má siga at eg møtti einum ótrúligum vælvilja frá fráfarna bóndanum. </a:t>
            </a:r>
            <a:r>
              <a:rPr lang="da-DK" baseline="0" dirty="0" err="1" smtClean="0"/>
              <a:t>Hann</a:t>
            </a:r>
            <a:r>
              <a:rPr lang="da-DK" baseline="0" dirty="0" smtClean="0"/>
              <a:t> </a:t>
            </a:r>
            <a:r>
              <a:rPr lang="da-DK" baseline="0" dirty="0" err="1" smtClean="0"/>
              <a:t>sá</a:t>
            </a:r>
            <a:r>
              <a:rPr lang="da-DK" baseline="0" dirty="0" smtClean="0"/>
              <a:t> </a:t>
            </a:r>
            <a:r>
              <a:rPr lang="da-DK" baseline="0" dirty="0" err="1" smtClean="0"/>
              <a:t>væl</a:t>
            </a:r>
            <a:r>
              <a:rPr lang="da-DK" baseline="0" dirty="0" smtClean="0"/>
              <a:t>, at </a:t>
            </a:r>
            <a:r>
              <a:rPr lang="da-DK" baseline="0" dirty="0" err="1" smtClean="0"/>
              <a:t>tað</a:t>
            </a:r>
            <a:r>
              <a:rPr lang="da-DK" baseline="0" dirty="0" smtClean="0"/>
              <a:t> gav </a:t>
            </a:r>
            <a:r>
              <a:rPr lang="da-DK" baseline="0" dirty="0" err="1" smtClean="0"/>
              <a:t>meining</a:t>
            </a:r>
            <a:r>
              <a:rPr lang="da-DK" baseline="0" dirty="0" smtClean="0"/>
              <a:t> og var </a:t>
            </a:r>
            <a:r>
              <a:rPr lang="da-DK" baseline="0" dirty="0" err="1" smtClean="0"/>
              <a:t>neyðugt</a:t>
            </a:r>
            <a:r>
              <a:rPr lang="da-DK" baseline="0" dirty="0" smtClean="0"/>
              <a:t> </a:t>
            </a:r>
            <a:r>
              <a:rPr lang="da-DK" baseline="0" dirty="0" err="1" smtClean="0"/>
              <a:t>við</a:t>
            </a:r>
            <a:r>
              <a:rPr lang="da-DK" baseline="0" dirty="0" smtClean="0"/>
              <a:t> </a:t>
            </a:r>
            <a:r>
              <a:rPr lang="da-DK" baseline="0" dirty="0" err="1" smtClean="0"/>
              <a:t>størri</a:t>
            </a:r>
            <a:r>
              <a:rPr lang="da-DK" baseline="0" dirty="0" smtClean="0"/>
              <a:t> </a:t>
            </a:r>
            <a:r>
              <a:rPr lang="da-DK" baseline="0" dirty="0" err="1" smtClean="0"/>
              <a:t>eindum</a:t>
            </a:r>
            <a:r>
              <a:rPr lang="da-DK" baseline="0" dirty="0" smtClean="0"/>
              <a:t> </a:t>
            </a:r>
            <a:r>
              <a:rPr lang="da-DK" baseline="0" dirty="0" err="1" smtClean="0"/>
              <a:t>fyri</a:t>
            </a:r>
            <a:r>
              <a:rPr lang="da-DK" baseline="0" dirty="0" smtClean="0"/>
              <a:t> at man </a:t>
            </a:r>
            <a:r>
              <a:rPr lang="da-DK" baseline="0" dirty="0" err="1" smtClean="0"/>
              <a:t>kann</a:t>
            </a:r>
            <a:r>
              <a:rPr lang="da-DK" baseline="0" dirty="0" smtClean="0"/>
              <a:t> </a:t>
            </a:r>
            <a:r>
              <a:rPr lang="da-DK" baseline="0" dirty="0" err="1" smtClean="0"/>
              <a:t>fáa</a:t>
            </a:r>
            <a:r>
              <a:rPr lang="da-DK" baseline="0" dirty="0" smtClean="0"/>
              <a:t> </a:t>
            </a:r>
            <a:r>
              <a:rPr lang="da-DK" baseline="0" dirty="0" err="1" smtClean="0"/>
              <a:t>nakað</a:t>
            </a:r>
            <a:r>
              <a:rPr lang="da-DK" baseline="0" dirty="0" smtClean="0"/>
              <a:t> </a:t>
            </a:r>
            <a:r>
              <a:rPr lang="da-DK" baseline="0" dirty="0" err="1" smtClean="0"/>
              <a:t>burturúr</a:t>
            </a:r>
            <a:r>
              <a:rPr lang="da-DK" baseline="0" dirty="0" smtClean="0"/>
              <a:t>. Og eg </a:t>
            </a:r>
            <a:r>
              <a:rPr lang="da-DK" baseline="0" dirty="0" err="1" smtClean="0"/>
              <a:t>ímyndi</a:t>
            </a:r>
            <a:r>
              <a:rPr lang="da-DK" baseline="0" dirty="0" smtClean="0"/>
              <a:t> mær at </a:t>
            </a:r>
            <a:r>
              <a:rPr lang="da-DK" baseline="0" dirty="0" err="1" smtClean="0"/>
              <a:t>tað</a:t>
            </a:r>
            <a:r>
              <a:rPr lang="da-DK" baseline="0" dirty="0" smtClean="0"/>
              <a:t> </a:t>
            </a:r>
            <a:r>
              <a:rPr lang="da-DK" baseline="0" dirty="0" err="1" smtClean="0"/>
              <a:t>framyvir</a:t>
            </a:r>
            <a:r>
              <a:rPr lang="da-DK" baseline="0" dirty="0" smtClean="0"/>
              <a:t> koma at </a:t>
            </a:r>
            <a:r>
              <a:rPr lang="da-DK" baseline="0" dirty="0" err="1" smtClean="0"/>
              <a:t>verð</a:t>
            </a:r>
            <a:r>
              <a:rPr lang="da-DK" baseline="0" dirty="0" smtClean="0"/>
              <a:t> </a:t>
            </a:r>
            <a:r>
              <a:rPr lang="da-DK" baseline="0" dirty="0" err="1" smtClean="0"/>
              <a:t>nógvir</a:t>
            </a:r>
            <a:r>
              <a:rPr lang="da-DK" baseline="0" dirty="0" smtClean="0"/>
              <a:t> </a:t>
            </a:r>
            <a:r>
              <a:rPr lang="da-DK" baseline="0" dirty="0" err="1" smtClean="0"/>
              <a:t>garðar</a:t>
            </a:r>
            <a:r>
              <a:rPr lang="da-DK" baseline="0" dirty="0" smtClean="0"/>
              <a:t> í </a:t>
            </a:r>
            <a:r>
              <a:rPr lang="da-DK" baseline="0" dirty="0" err="1" smtClean="0"/>
              <a:t>hasi</a:t>
            </a:r>
            <a:r>
              <a:rPr lang="da-DK" baseline="0" dirty="0" smtClean="0"/>
              <a:t> støddini sum </a:t>
            </a:r>
            <a:r>
              <a:rPr lang="da-DK" baseline="0" dirty="0" err="1" smtClean="0"/>
              <a:t>fara</a:t>
            </a:r>
            <a:r>
              <a:rPr lang="da-DK" baseline="0" dirty="0" smtClean="0"/>
              <a:t> at sita </a:t>
            </a:r>
            <a:r>
              <a:rPr lang="da-DK" baseline="0" dirty="0" err="1" smtClean="0"/>
              <a:t>leysir</a:t>
            </a:r>
            <a:r>
              <a:rPr lang="da-DK" baseline="0" dirty="0" smtClean="0"/>
              <a:t>, </a:t>
            </a:r>
            <a:r>
              <a:rPr lang="da-DK" baseline="0" dirty="0" err="1" smtClean="0"/>
              <a:t>tað</a:t>
            </a:r>
            <a:r>
              <a:rPr lang="da-DK" baseline="0" dirty="0" smtClean="0"/>
              <a:t> </a:t>
            </a:r>
            <a:r>
              <a:rPr lang="da-DK" baseline="0" dirty="0" err="1" smtClean="0"/>
              <a:t>eru</a:t>
            </a:r>
            <a:r>
              <a:rPr lang="da-DK" baseline="0" dirty="0" smtClean="0"/>
              <a:t> </a:t>
            </a:r>
            <a:r>
              <a:rPr lang="da-DK" baseline="0" dirty="0" err="1" smtClean="0"/>
              <a:t>garðar</a:t>
            </a:r>
            <a:r>
              <a:rPr lang="da-DK" baseline="0" dirty="0" smtClean="0"/>
              <a:t> sum </a:t>
            </a:r>
            <a:r>
              <a:rPr lang="da-DK" baseline="0" dirty="0" err="1" smtClean="0"/>
              <a:t>eru</a:t>
            </a:r>
            <a:r>
              <a:rPr lang="da-DK" baseline="0" dirty="0" smtClean="0"/>
              <a:t> for </a:t>
            </a:r>
            <a:r>
              <a:rPr lang="da-DK" baseline="0" dirty="0" err="1" smtClean="0"/>
              <a:t>smáir</a:t>
            </a:r>
            <a:r>
              <a:rPr lang="da-DK" baseline="0" dirty="0" smtClean="0"/>
              <a:t> til at </a:t>
            </a:r>
            <a:r>
              <a:rPr lang="da-DK" baseline="0" dirty="0" err="1" smtClean="0"/>
              <a:t>skapa</a:t>
            </a:r>
            <a:r>
              <a:rPr lang="da-DK" baseline="0" dirty="0" smtClean="0"/>
              <a:t> </a:t>
            </a:r>
            <a:r>
              <a:rPr lang="da-DK" baseline="0" dirty="0" err="1" smtClean="0"/>
              <a:t>eina</a:t>
            </a:r>
            <a:r>
              <a:rPr lang="da-DK" baseline="0" dirty="0" smtClean="0"/>
              <a:t> </a:t>
            </a:r>
            <a:r>
              <a:rPr lang="da-DK" baseline="0" dirty="0" err="1" smtClean="0"/>
              <a:t>inntøku</a:t>
            </a:r>
            <a:r>
              <a:rPr lang="da-DK" baseline="0" dirty="0" smtClean="0"/>
              <a:t>, men for </a:t>
            </a:r>
            <a:r>
              <a:rPr lang="da-DK" baseline="0" dirty="0" err="1" smtClean="0"/>
              <a:t>stórir</a:t>
            </a:r>
            <a:r>
              <a:rPr lang="da-DK" baseline="0" dirty="0" smtClean="0"/>
              <a:t> til </a:t>
            </a:r>
            <a:r>
              <a:rPr lang="da-DK" baseline="0" dirty="0" err="1" smtClean="0"/>
              <a:t>ítriv</a:t>
            </a:r>
            <a:r>
              <a:rPr lang="da-DK" baseline="0" dirty="0" smtClean="0"/>
              <a:t>.</a:t>
            </a:r>
            <a:endParaRPr lang="en-US" dirty="0"/>
          </a:p>
        </p:txBody>
      </p:sp>
      <p:sp>
        <p:nvSpPr>
          <p:cNvPr id="4" name="Slide Number Placeholder 3"/>
          <p:cNvSpPr>
            <a:spLocks noGrp="1"/>
          </p:cNvSpPr>
          <p:nvPr>
            <p:ph type="sldNum" sz="quarter" idx="10"/>
          </p:nvPr>
        </p:nvSpPr>
        <p:spPr/>
        <p:txBody>
          <a:bodyPr/>
          <a:lstStyle/>
          <a:p>
            <a:fld id="{323A1CD4-6769-473D-BA84-275D3B47BB8D}" type="slidenum">
              <a:rPr lang="fo-FO" smtClean="0"/>
              <a:t>10</a:t>
            </a:fld>
            <a:endParaRPr lang="fo-FO"/>
          </a:p>
        </p:txBody>
      </p:sp>
    </p:spTree>
    <p:extLst>
      <p:ext uri="{BB962C8B-B14F-4D97-AF65-F5344CB8AC3E}">
        <p14:creationId xmlns:p14="http://schemas.microsoft.com/office/powerpoint/2010/main" val="14243218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err="1" smtClean="0"/>
              <a:t>Vit</a:t>
            </a:r>
            <a:r>
              <a:rPr lang="da-DK" dirty="0" smtClean="0"/>
              <a:t> </a:t>
            </a:r>
            <a:r>
              <a:rPr lang="da-DK" dirty="0" err="1" smtClean="0"/>
              <a:t>fingu</a:t>
            </a:r>
            <a:r>
              <a:rPr lang="da-DK" dirty="0" smtClean="0"/>
              <a:t> so </a:t>
            </a:r>
            <a:r>
              <a:rPr lang="da-DK" dirty="0" err="1" smtClean="0"/>
              <a:t>handilin</a:t>
            </a:r>
            <a:r>
              <a:rPr lang="da-DK" dirty="0" smtClean="0"/>
              <a:t> í lag,</a:t>
            </a:r>
            <a:r>
              <a:rPr lang="da-DK" baseline="0" dirty="0" smtClean="0"/>
              <a:t> </a:t>
            </a:r>
            <a:r>
              <a:rPr lang="da-DK" baseline="0" dirty="0" err="1" smtClean="0"/>
              <a:t>soleiðis</a:t>
            </a:r>
            <a:r>
              <a:rPr lang="da-DK" baseline="0" dirty="0" smtClean="0"/>
              <a:t> at eg </a:t>
            </a:r>
            <a:r>
              <a:rPr lang="da-DK" baseline="0" dirty="0" err="1" smtClean="0"/>
              <a:t>tók</a:t>
            </a:r>
            <a:r>
              <a:rPr lang="da-DK" baseline="0" dirty="0" smtClean="0"/>
              <a:t> </a:t>
            </a:r>
            <a:r>
              <a:rPr lang="da-DK" baseline="0" dirty="0" err="1" smtClean="0"/>
              <a:t>við</a:t>
            </a:r>
            <a:r>
              <a:rPr lang="da-DK" baseline="0" dirty="0" smtClean="0"/>
              <a:t> </a:t>
            </a:r>
            <a:r>
              <a:rPr lang="da-DK" baseline="0" dirty="0" err="1" smtClean="0"/>
              <a:t>garðinum</a:t>
            </a:r>
            <a:r>
              <a:rPr lang="da-DK" baseline="0" dirty="0" smtClean="0"/>
              <a:t> 1. Januar 2014. </a:t>
            </a:r>
            <a:r>
              <a:rPr lang="da-DK" baseline="0" dirty="0" err="1" smtClean="0"/>
              <a:t>Nakað</a:t>
            </a:r>
            <a:r>
              <a:rPr lang="da-DK" baseline="0" dirty="0" smtClean="0"/>
              <a:t> </a:t>
            </a:r>
            <a:r>
              <a:rPr lang="da-DK" baseline="0" dirty="0" err="1" smtClean="0"/>
              <a:t>heilt</a:t>
            </a:r>
            <a:r>
              <a:rPr lang="da-DK" baseline="0" dirty="0" smtClean="0"/>
              <a:t> </a:t>
            </a:r>
            <a:r>
              <a:rPr lang="da-DK" baseline="0" dirty="0" err="1" smtClean="0"/>
              <a:t>annað</a:t>
            </a:r>
            <a:r>
              <a:rPr lang="da-DK" baseline="0" dirty="0" smtClean="0"/>
              <a:t> er at </a:t>
            </a:r>
            <a:r>
              <a:rPr lang="da-DK" baseline="0" dirty="0" err="1" smtClean="0"/>
              <a:t>tað</a:t>
            </a:r>
            <a:r>
              <a:rPr lang="da-DK" baseline="0" dirty="0" smtClean="0"/>
              <a:t> </a:t>
            </a:r>
            <a:r>
              <a:rPr lang="da-DK" baseline="0" dirty="0" err="1" smtClean="0"/>
              <a:t>eydnaðist</a:t>
            </a:r>
            <a:r>
              <a:rPr lang="da-DK" baseline="0" dirty="0" smtClean="0"/>
              <a:t> </a:t>
            </a:r>
            <a:r>
              <a:rPr lang="da-DK" baseline="0" dirty="0" err="1" smtClean="0"/>
              <a:t>búnaðargrunninum</a:t>
            </a:r>
            <a:r>
              <a:rPr lang="da-DK" baseline="0" dirty="0" smtClean="0"/>
              <a:t> at </a:t>
            </a:r>
            <a:r>
              <a:rPr lang="da-DK" baseline="0" dirty="0" err="1" smtClean="0"/>
              <a:t>sylta</a:t>
            </a:r>
            <a:r>
              <a:rPr lang="da-DK" baseline="0" dirty="0" smtClean="0"/>
              <a:t> </a:t>
            </a:r>
            <a:r>
              <a:rPr lang="da-DK" baseline="0" dirty="0" err="1" smtClean="0"/>
              <a:t>sjálvt</a:t>
            </a:r>
            <a:r>
              <a:rPr lang="da-DK" baseline="0" dirty="0" smtClean="0"/>
              <a:t> </a:t>
            </a:r>
            <a:r>
              <a:rPr lang="da-DK" baseline="0" dirty="0" err="1" smtClean="0"/>
              <a:t>festiskifti</a:t>
            </a:r>
            <a:r>
              <a:rPr lang="da-DK" baseline="0" dirty="0" smtClean="0"/>
              <a:t> í </a:t>
            </a:r>
            <a:r>
              <a:rPr lang="da-DK" baseline="0" dirty="0" err="1" smtClean="0"/>
              <a:t>næstan</a:t>
            </a:r>
            <a:r>
              <a:rPr lang="da-DK" baseline="0" dirty="0" smtClean="0"/>
              <a:t> </a:t>
            </a:r>
            <a:r>
              <a:rPr lang="da-DK" baseline="0" dirty="0" err="1" smtClean="0"/>
              <a:t>hálvt</a:t>
            </a:r>
            <a:r>
              <a:rPr lang="da-DK" baseline="0" dirty="0" smtClean="0"/>
              <a:t> ár </a:t>
            </a:r>
            <a:r>
              <a:rPr lang="da-DK" baseline="0" dirty="0" err="1" smtClean="0"/>
              <a:t>ársaka</a:t>
            </a:r>
            <a:r>
              <a:rPr lang="da-DK" baseline="0" dirty="0" smtClean="0"/>
              <a:t> av </a:t>
            </a:r>
            <a:r>
              <a:rPr lang="da-DK" baseline="0" dirty="0" err="1" smtClean="0"/>
              <a:t>einum</a:t>
            </a:r>
            <a:r>
              <a:rPr lang="da-DK" baseline="0" dirty="0" smtClean="0"/>
              <a:t> </a:t>
            </a:r>
            <a:r>
              <a:rPr lang="da-DK" baseline="0" dirty="0" err="1" smtClean="0"/>
              <a:t>láni</a:t>
            </a:r>
            <a:r>
              <a:rPr lang="da-DK" baseline="0" dirty="0" smtClean="0"/>
              <a:t> á </a:t>
            </a:r>
            <a:r>
              <a:rPr lang="da-DK" baseline="0" dirty="0" err="1" smtClean="0"/>
              <a:t>skýta</a:t>
            </a:r>
            <a:r>
              <a:rPr lang="da-DK" baseline="0" dirty="0" smtClean="0"/>
              <a:t> 60.000kr. Ein </a:t>
            </a:r>
            <a:r>
              <a:rPr lang="da-DK" baseline="0" dirty="0" err="1" smtClean="0"/>
              <a:t>spurningur</a:t>
            </a:r>
            <a:r>
              <a:rPr lang="da-DK" baseline="0" dirty="0" smtClean="0"/>
              <a:t> sum, um </a:t>
            </a:r>
            <a:r>
              <a:rPr lang="da-DK" baseline="0" dirty="0" err="1" smtClean="0"/>
              <a:t>grunnurin</a:t>
            </a:r>
            <a:r>
              <a:rPr lang="da-DK" baseline="0" dirty="0" smtClean="0"/>
              <a:t> </a:t>
            </a:r>
            <a:r>
              <a:rPr lang="da-DK" baseline="0" dirty="0" err="1" smtClean="0"/>
              <a:t>fungeraði</a:t>
            </a:r>
            <a:r>
              <a:rPr lang="da-DK" baseline="0" dirty="0" smtClean="0"/>
              <a:t> var </a:t>
            </a:r>
            <a:r>
              <a:rPr lang="da-DK" baseline="0" dirty="0" err="1" smtClean="0"/>
              <a:t>avgreitt</a:t>
            </a:r>
            <a:r>
              <a:rPr lang="da-DK" baseline="0" dirty="0" smtClean="0"/>
              <a:t> </a:t>
            </a:r>
            <a:r>
              <a:rPr lang="da-DK" baseline="0" dirty="0" err="1" smtClean="0"/>
              <a:t>uppá</a:t>
            </a:r>
            <a:r>
              <a:rPr lang="da-DK" baseline="0" dirty="0" smtClean="0"/>
              <a:t> ein </a:t>
            </a:r>
            <a:r>
              <a:rPr lang="da-DK" baseline="0" dirty="0" err="1" smtClean="0"/>
              <a:t>fyrrapart</a:t>
            </a:r>
            <a:r>
              <a:rPr lang="da-DK" baseline="0" dirty="0" smtClean="0"/>
              <a:t>.</a:t>
            </a:r>
          </a:p>
          <a:p>
            <a:endParaRPr lang="da-DK" baseline="0" dirty="0" smtClean="0"/>
          </a:p>
          <a:p>
            <a:r>
              <a:rPr lang="da-DK" baseline="0" dirty="0" smtClean="0"/>
              <a:t>Men </a:t>
            </a:r>
            <a:r>
              <a:rPr lang="da-DK" baseline="0" dirty="0" err="1" smtClean="0"/>
              <a:t>hettar</a:t>
            </a:r>
            <a:r>
              <a:rPr lang="da-DK" baseline="0" dirty="0" smtClean="0"/>
              <a:t> at </a:t>
            </a:r>
            <a:r>
              <a:rPr lang="da-DK" baseline="0" dirty="0" err="1" smtClean="0"/>
              <a:t>leggja</a:t>
            </a:r>
            <a:r>
              <a:rPr lang="da-DK" baseline="0" dirty="0" smtClean="0"/>
              <a:t> </a:t>
            </a:r>
            <a:r>
              <a:rPr lang="da-DK" baseline="0" dirty="0" err="1" smtClean="0"/>
              <a:t>festir</a:t>
            </a:r>
            <a:r>
              <a:rPr lang="da-DK" baseline="0" dirty="0" smtClean="0"/>
              <a:t> </a:t>
            </a:r>
            <a:r>
              <a:rPr lang="da-DK" baseline="0" dirty="0" err="1" smtClean="0"/>
              <a:t>saman</a:t>
            </a:r>
            <a:r>
              <a:rPr lang="da-DK" baseline="0" dirty="0" smtClean="0"/>
              <a:t> er </a:t>
            </a:r>
            <a:r>
              <a:rPr lang="da-DK" baseline="0" dirty="0" err="1" smtClean="0"/>
              <a:t>eftir</a:t>
            </a:r>
            <a:r>
              <a:rPr lang="da-DK" baseline="0" dirty="0" smtClean="0"/>
              <a:t> </a:t>
            </a:r>
            <a:r>
              <a:rPr lang="da-DK" baseline="0" dirty="0" err="1" smtClean="0"/>
              <a:t>míni</a:t>
            </a:r>
            <a:r>
              <a:rPr lang="da-DK" baseline="0" dirty="0" smtClean="0"/>
              <a:t> </a:t>
            </a:r>
            <a:r>
              <a:rPr lang="da-DK" baseline="0" dirty="0" err="1" smtClean="0"/>
              <a:t>sannføring</a:t>
            </a:r>
            <a:r>
              <a:rPr lang="da-DK" baseline="0" dirty="0" smtClean="0"/>
              <a:t> </a:t>
            </a:r>
            <a:r>
              <a:rPr lang="da-DK" baseline="0" dirty="0" err="1" smtClean="0"/>
              <a:t>einasta</a:t>
            </a:r>
            <a:r>
              <a:rPr lang="da-DK" baseline="0" dirty="0" smtClean="0"/>
              <a:t> </a:t>
            </a:r>
            <a:r>
              <a:rPr lang="da-DK" baseline="0" dirty="0" err="1" smtClean="0"/>
              <a:t>gongda</a:t>
            </a:r>
            <a:r>
              <a:rPr lang="da-DK" baseline="0" dirty="0" smtClean="0"/>
              <a:t> </a:t>
            </a:r>
            <a:r>
              <a:rPr lang="da-DK" baseline="0" dirty="0" err="1" smtClean="0"/>
              <a:t>leið</a:t>
            </a:r>
            <a:r>
              <a:rPr lang="da-DK" baseline="0" dirty="0" smtClean="0"/>
              <a:t> </a:t>
            </a:r>
            <a:r>
              <a:rPr lang="da-DK" baseline="0" dirty="0" err="1" smtClean="0"/>
              <a:t>fyri</a:t>
            </a:r>
            <a:r>
              <a:rPr lang="da-DK" baseline="0" dirty="0" smtClean="0"/>
              <a:t> </a:t>
            </a:r>
            <a:r>
              <a:rPr lang="da-DK" baseline="0" dirty="0" err="1" smtClean="0"/>
              <a:t>veruliga</a:t>
            </a:r>
            <a:r>
              <a:rPr lang="da-DK" baseline="0" dirty="0" smtClean="0"/>
              <a:t> at </a:t>
            </a:r>
            <a:r>
              <a:rPr lang="da-DK" baseline="0" dirty="0" err="1" smtClean="0"/>
              <a:t>fáa</a:t>
            </a:r>
            <a:r>
              <a:rPr lang="da-DK" baseline="0" dirty="0" smtClean="0"/>
              <a:t> </a:t>
            </a:r>
            <a:r>
              <a:rPr lang="da-DK" baseline="0" dirty="0" err="1" smtClean="0"/>
              <a:t>seyðahaldi</a:t>
            </a:r>
            <a:r>
              <a:rPr lang="da-DK" baseline="0" dirty="0" smtClean="0"/>
              <a:t> í </a:t>
            </a:r>
            <a:r>
              <a:rPr lang="da-DK" baseline="0" dirty="0" err="1" smtClean="0"/>
              <a:t>Føroyum</a:t>
            </a:r>
            <a:r>
              <a:rPr lang="da-DK" baseline="0" dirty="0" smtClean="0"/>
              <a:t> </a:t>
            </a:r>
            <a:r>
              <a:rPr lang="da-DK" baseline="0" dirty="0" err="1" smtClean="0"/>
              <a:t>vinnuligt</a:t>
            </a:r>
            <a:r>
              <a:rPr lang="da-DK" baseline="0" dirty="0" smtClean="0"/>
              <a:t>. </a:t>
            </a:r>
            <a:r>
              <a:rPr lang="da-DK" baseline="0" dirty="0" err="1" smtClean="0"/>
              <a:t>Fyrsta</a:t>
            </a:r>
            <a:r>
              <a:rPr lang="da-DK" baseline="0" dirty="0" smtClean="0"/>
              <a:t> </a:t>
            </a:r>
            <a:r>
              <a:rPr lang="da-DK" baseline="0" dirty="0" err="1" smtClean="0"/>
              <a:t>fortreyt</a:t>
            </a:r>
            <a:r>
              <a:rPr lang="da-DK" baseline="0" dirty="0" smtClean="0"/>
              <a:t> </a:t>
            </a:r>
            <a:r>
              <a:rPr lang="da-DK" baseline="0" dirty="0" err="1" smtClean="0"/>
              <a:t>fyri</a:t>
            </a:r>
            <a:r>
              <a:rPr lang="da-DK" baseline="0" dirty="0" smtClean="0"/>
              <a:t> at </a:t>
            </a:r>
            <a:r>
              <a:rPr lang="da-DK" baseline="0" dirty="0" err="1" smtClean="0"/>
              <a:t>fáa</a:t>
            </a:r>
            <a:r>
              <a:rPr lang="da-DK" baseline="0" dirty="0" smtClean="0"/>
              <a:t> </a:t>
            </a:r>
            <a:r>
              <a:rPr lang="da-DK" baseline="0" dirty="0" err="1" smtClean="0"/>
              <a:t>gongd</a:t>
            </a:r>
            <a:r>
              <a:rPr lang="da-DK" baseline="0" dirty="0" smtClean="0"/>
              <a:t> í, er at </a:t>
            </a:r>
            <a:r>
              <a:rPr lang="da-DK" baseline="0" dirty="0" err="1" smtClean="0"/>
              <a:t>umsetningurin</a:t>
            </a:r>
            <a:r>
              <a:rPr lang="da-DK" baseline="0" dirty="0" smtClean="0"/>
              <a:t> </a:t>
            </a:r>
            <a:r>
              <a:rPr lang="da-DK" baseline="0" dirty="0" err="1" smtClean="0"/>
              <a:t>má</a:t>
            </a:r>
            <a:r>
              <a:rPr lang="da-DK" baseline="0" dirty="0" smtClean="0"/>
              <a:t> </a:t>
            </a:r>
            <a:r>
              <a:rPr lang="da-DK" baseline="0" dirty="0" err="1" smtClean="0"/>
              <a:t>upp</a:t>
            </a:r>
            <a:r>
              <a:rPr lang="da-DK" baseline="0" dirty="0" smtClean="0"/>
              <a:t> og </a:t>
            </a:r>
            <a:r>
              <a:rPr lang="da-DK" baseline="0" dirty="0" err="1" smtClean="0"/>
              <a:t>ikki</a:t>
            </a:r>
            <a:r>
              <a:rPr lang="da-DK" baseline="0" dirty="0" smtClean="0"/>
              <a:t> </a:t>
            </a:r>
            <a:r>
              <a:rPr lang="da-DK" baseline="0" dirty="0" err="1" smtClean="0"/>
              <a:t>bara</a:t>
            </a:r>
            <a:r>
              <a:rPr lang="da-DK" baseline="0" dirty="0" smtClean="0"/>
              <a:t> </a:t>
            </a:r>
            <a:r>
              <a:rPr lang="da-DK" baseline="0" dirty="0" err="1" smtClean="0"/>
              <a:t>eitt</a:t>
            </a:r>
            <a:r>
              <a:rPr lang="da-DK" baseline="0" dirty="0" smtClean="0"/>
              <a:t> </a:t>
            </a:r>
            <a:r>
              <a:rPr lang="da-DK" baseline="0" dirty="0" err="1" smtClean="0"/>
              <a:t>sindur</a:t>
            </a:r>
            <a:r>
              <a:rPr lang="da-DK" baseline="0" dirty="0" smtClean="0"/>
              <a:t> </a:t>
            </a:r>
            <a:r>
              <a:rPr lang="da-DK" baseline="0" dirty="0" err="1" smtClean="0"/>
              <a:t>upp</a:t>
            </a:r>
            <a:r>
              <a:rPr lang="da-DK" baseline="0" dirty="0" smtClean="0"/>
              <a:t>, men </a:t>
            </a:r>
            <a:r>
              <a:rPr lang="da-DK" baseline="0" dirty="0" err="1" smtClean="0"/>
              <a:t>heilt</a:t>
            </a:r>
            <a:r>
              <a:rPr lang="da-DK" baseline="0" dirty="0" smtClean="0"/>
              <a:t> </a:t>
            </a:r>
            <a:r>
              <a:rPr lang="da-DK" baseline="0" dirty="0" err="1" smtClean="0"/>
              <a:t>nógv</a:t>
            </a:r>
            <a:r>
              <a:rPr lang="da-DK" baseline="0" dirty="0" smtClean="0"/>
              <a:t> </a:t>
            </a:r>
            <a:r>
              <a:rPr lang="da-DK" baseline="0" dirty="0" err="1" smtClean="0"/>
              <a:t>upp</a:t>
            </a:r>
            <a:r>
              <a:rPr lang="da-DK" baseline="0" dirty="0" smtClean="0"/>
              <a:t>. Dúvagarðahagi var einsamallur ein av størru gørðunum við góðum hjáinntøkum, men sjálvt her var neyðug at fleirfalda inntøku grundarlagi fyri at fáa vinnu í tað.</a:t>
            </a:r>
          </a:p>
          <a:p>
            <a:r>
              <a:rPr lang="da-DK" baseline="0" dirty="0" smtClean="0"/>
              <a:t>Eg rokni við at absolut minimum fyri at kunna reka veruligt fulltíðar vinnuligt seyðahald liggur onkurstaðni í grannalagnum av 600 óm.</a:t>
            </a:r>
          </a:p>
        </p:txBody>
      </p:sp>
      <p:sp>
        <p:nvSpPr>
          <p:cNvPr id="4" name="Slide Number Placeholder 3"/>
          <p:cNvSpPr>
            <a:spLocks noGrp="1"/>
          </p:cNvSpPr>
          <p:nvPr>
            <p:ph type="sldNum" sz="quarter" idx="10"/>
          </p:nvPr>
        </p:nvSpPr>
        <p:spPr/>
        <p:txBody>
          <a:bodyPr/>
          <a:lstStyle/>
          <a:p>
            <a:fld id="{323A1CD4-6769-473D-BA84-275D3B47BB8D}" type="slidenum">
              <a:rPr lang="fo-FO" smtClean="0"/>
              <a:t>11</a:t>
            </a:fld>
            <a:endParaRPr lang="fo-FO"/>
          </a:p>
        </p:txBody>
      </p:sp>
    </p:spTree>
    <p:extLst>
      <p:ext uri="{BB962C8B-B14F-4D97-AF65-F5344CB8AC3E}">
        <p14:creationId xmlns:p14="http://schemas.microsoft.com/office/powerpoint/2010/main" val="8088085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smtClean="0"/>
              <a:t>Hendan</a:t>
            </a:r>
            <a:r>
              <a:rPr lang="da-DK" baseline="0" dirty="0" smtClean="0"/>
              <a:t> samanleggingin hjá okkum gav okkum ikki bara størri áseyðagrundarlag, men liggur eisini náttúrliga soleiðis at tad kann gera okkum fjallgonguna rationellari og kann spara okkum fjallønir sum, sjálvt um alt fjallfólki er undirbetalt í ólukkumát. Er ein av teimum heilt stóru útreiðslunum.</a:t>
            </a:r>
          </a:p>
          <a:p>
            <a:r>
              <a:rPr lang="da-DK" baseline="0" dirty="0" err="1" smtClean="0"/>
              <a:t>Umstøðurnar</a:t>
            </a:r>
            <a:r>
              <a:rPr lang="da-DK" baseline="0" dirty="0" smtClean="0"/>
              <a:t> </a:t>
            </a:r>
            <a:r>
              <a:rPr lang="da-DK" baseline="0" dirty="0" err="1" smtClean="0"/>
              <a:t>hava</a:t>
            </a:r>
            <a:r>
              <a:rPr lang="da-DK" baseline="0" dirty="0" smtClean="0"/>
              <a:t> </a:t>
            </a:r>
            <a:r>
              <a:rPr lang="da-DK" baseline="0" dirty="0" err="1" smtClean="0"/>
              <a:t>verið</a:t>
            </a:r>
            <a:r>
              <a:rPr lang="da-DK" baseline="0" dirty="0" smtClean="0"/>
              <a:t> </a:t>
            </a:r>
            <a:r>
              <a:rPr lang="da-DK" baseline="0" dirty="0" err="1" smtClean="0"/>
              <a:t>soleiðis</a:t>
            </a:r>
            <a:r>
              <a:rPr lang="da-DK" baseline="0" dirty="0" smtClean="0"/>
              <a:t> at </a:t>
            </a:r>
            <a:r>
              <a:rPr lang="da-DK" baseline="0" dirty="0" err="1" smtClean="0"/>
              <a:t>vit</a:t>
            </a:r>
            <a:r>
              <a:rPr lang="da-DK" baseline="0" dirty="0" smtClean="0"/>
              <a:t> </a:t>
            </a:r>
            <a:r>
              <a:rPr lang="da-DK" baseline="0" dirty="0" err="1" smtClean="0"/>
              <a:t>hava</a:t>
            </a:r>
            <a:r>
              <a:rPr lang="da-DK" baseline="0" dirty="0" smtClean="0"/>
              <a:t> </a:t>
            </a:r>
            <a:r>
              <a:rPr lang="da-DK" baseline="0" dirty="0" err="1" smtClean="0"/>
              <a:t>verið</a:t>
            </a:r>
            <a:r>
              <a:rPr lang="da-DK" baseline="0" dirty="0" smtClean="0"/>
              <a:t> </a:t>
            </a:r>
            <a:r>
              <a:rPr lang="da-DK" baseline="0" dirty="0" err="1" smtClean="0"/>
              <a:t>noydd</a:t>
            </a:r>
            <a:r>
              <a:rPr lang="da-DK" baseline="0" dirty="0" smtClean="0"/>
              <a:t> at </a:t>
            </a:r>
            <a:r>
              <a:rPr lang="da-DK" baseline="0" dirty="0" err="1" smtClean="0"/>
              <a:t>rikið</a:t>
            </a:r>
            <a:r>
              <a:rPr lang="da-DK" baseline="0" dirty="0" smtClean="0"/>
              <a:t> </a:t>
            </a:r>
            <a:r>
              <a:rPr lang="da-DK" baseline="0" dirty="0" err="1" smtClean="0"/>
              <a:t>eina</a:t>
            </a:r>
            <a:r>
              <a:rPr lang="da-DK" baseline="0" dirty="0" smtClean="0"/>
              <a:t> </a:t>
            </a:r>
            <a:r>
              <a:rPr lang="da-DK" baseline="0" dirty="0" err="1" smtClean="0"/>
              <a:t>gongu</a:t>
            </a:r>
            <a:r>
              <a:rPr lang="da-DK" baseline="0" dirty="0" smtClean="0"/>
              <a:t>, so </a:t>
            </a:r>
            <a:r>
              <a:rPr lang="da-DK" baseline="0" dirty="0" err="1" smtClean="0"/>
              <a:t>arbeitt</a:t>
            </a:r>
            <a:r>
              <a:rPr lang="da-DK" baseline="0" dirty="0" smtClean="0"/>
              <a:t> </a:t>
            </a:r>
            <a:r>
              <a:rPr lang="da-DK" baseline="0" dirty="0" err="1" smtClean="0"/>
              <a:t>seyðin</a:t>
            </a:r>
            <a:r>
              <a:rPr lang="da-DK" baseline="0" dirty="0" smtClean="0"/>
              <a:t> á </a:t>
            </a:r>
            <a:r>
              <a:rPr lang="da-DK" baseline="0" dirty="0" err="1" smtClean="0"/>
              <a:t>rættini</a:t>
            </a:r>
            <a:r>
              <a:rPr lang="da-DK" baseline="0" dirty="0" smtClean="0"/>
              <a:t> og </a:t>
            </a:r>
            <a:r>
              <a:rPr lang="da-DK" baseline="0" dirty="0" err="1" smtClean="0"/>
              <a:t>flett</a:t>
            </a:r>
            <a:r>
              <a:rPr lang="da-DK" baseline="0" dirty="0" smtClean="0"/>
              <a:t> </a:t>
            </a:r>
            <a:r>
              <a:rPr lang="da-DK" baseline="0" dirty="0" err="1" smtClean="0"/>
              <a:t>heima</a:t>
            </a:r>
            <a:r>
              <a:rPr lang="da-DK" baseline="0" dirty="0" smtClean="0"/>
              <a:t> um </a:t>
            </a:r>
            <a:r>
              <a:rPr lang="da-DK" baseline="0" dirty="0" err="1" smtClean="0"/>
              <a:t>kvøldi</a:t>
            </a:r>
            <a:r>
              <a:rPr lang="da-DK" baseline="0" dirty="0" smtClean="0"/>
              <a:t>. Hettar vóru ofta langir dagar og kravdi ólukksálig nógv av hjálparfólkinum. Umstøðurnar vóru simpulten for vánaligar. Tað var nakað uppá sama máta við Svartá. samanlagt bleiv alt vanliga rikið og flett uppá fimm dagar við </a:t>
            </a:r>
            <a:r>
              <a:rPr lang="da-DK" baseline="0" dirty="0" err="1" smtClean="0"/>
              <a:t>fullari</a:t>
            </a:r>
            <a:r>
              <a:rPr lang="da-DK" baseline="0" dirty="0" smtClean="0"/>
              <a:t> manning einar </a:t>
            </a:r>
            <a:r>
              <a:rPr lang="da-DK" baseline="0" dirty="0" err="1" smtClean="0"/>
              <a:t>tíggju</a:t>
            </a:r>
            <a:r>
              <a:rPr lang="da-DK" baseline="0" dirty="0" smtClean="0"/>
              <a:t> mans </a:t>
            </a:r>
            <a:r>
              <a:rPr lang="da-DK" baseline="0" dirty="0" err="1" smtClean="0"/>
              <a:t>umframt</a:t>
            </a:r>
            <a:r>
              <a:rPr lang="da-DK" baseline="0" dirty="0" smtClean="0"/>
              <a:t> </a:t>
            </a:r>
            <a:r>
              <a:rPr lang="da-DK" baseline="0" dirty="0" err="1" smtClean="0"/>
              <a:t>onkran</a:t>
            </a:r>
            <a:r>
              <a:rPr lang="da-DK" baseline="0" dirty="0" smtClean="0"/>
              <a:t> í </a:t>
            </a:r>
            <a:r>
              <a:rPr lang="da-DK" baseline="0" dirty="0" err="1" smtClean="0"/>
              <a:t>húsinu</a:t>
            </a:r>
            <a:r>
              <a:rPr lang="da-DK" baseline="0" dirty="0" smtClean="0"/>
              <a:t>, og einar tvær </a:t>
            </a:r>
            <a:r>
              <a:rPr lang="da-DK" baseline="0" dirty="0" err="1" smtClean="0"/>
              <a:t>tríggjat</a:t>
            </a:r>
            <a:r>
              <a:rPr lang="da-DK" baseline="0" dirty="0" smtClean="0"/>
              <a:t> </a:t>
            </a:r>
            <a:r>
              <a:rPr lang="da-DK" baseline="0" dirty="0" err="1" smtClean="0"/>
              <a:t>vambakonur</a:t>
            </a:r>
            <a:r>
              <a:rPr lang="da-DK" baseline="0" dirty="0" smtClean="0"/>
              <a:t>.</a:t>
            </a:r>
            <a:r>
              <a:rPr lang="en-US" baseline="0" dirty="0" smtClean="0"/>
              <a:t> </a:t>
            </a:r>
            <a:r>
              <a:rPr lang="en-US" baseline="0" dirty="0" err="1" smtClean="0"/>
              <a:t>Fyri</a:t>
            </a:r>
            <a:r>
              <a:rPr lang="en-US" baseline="0" dirty="0" smtClean="0"/>
              <a:t> at </a:t>
            </a:r>
            <a:r>
              <a:rPr lang="en-US" baseline="0" dirty="0" err="1" smtClean="0"/>
              <a:t>gera</a:t>
            </a:r>
            <a:r>
              <a:rPr lang="en-US" baseline="0" dirty="0" smtClean="0"/>
              <a:t> </a:t>
            </a:r>
            <a:r>
              <a:rPr lang="en-US" baseline="0" dirty="0" err="1" smtClean="0"/>
              <a:t>tað</a:t>
            </a:r>
            <a:r>
              <a:rPr lang="en-US" baseline="0" dirty="0" smtClean="0"/>
              <a:t> </a:t>
            </a:r>
            <a:r>
              <a:rPr lang="en-US" baseline="0" dirty="0" err="1" smtClean="0"/>
              <a:t>rationelari</a:t>
            </a:r>
            <a:r>
              <a:rPr lang="en-US" baseline="0" dirty="0" smtClean="0"/>
              <a:t>, </a:t>
            </a:r>
            <a:r>
              <a:rPr lang="en-US" baseline="0" dirty="0" err="1" smtClean="0"/>
              <a:t>hava</a:t>
            </a:r>
            <a:r>
              <a:rPr lang="en-US" baseline="0" dirty="0" smtClean="0"/>
              <a:t> </a:t>
            </a:r>
            <a:r>
              <a:rPr lang="en-US" baseline="0" dirty="0" err="1" smtClean="0"/>
              <a:t>vit</a:t>
            </a:r>
            <a:r>
              <a:rPr lang="en-US" baseline="0" dirty="0" smtClean="0"/>
              <a:t> </a:t>
            </a:r>
            <a:r>
              <a:rPr lang="en-US" baseline="0" dirty="0" err="1" smtClean="0"/>
              <a:t>roynt</a:t>
            </a:r>
            <a:r>
              <a:rPr lang="en-US" baseline="0" dirty="0" smtClean="0"/>
              <a:t> at </a:t>
            </a:r>
            <a:r>
              <a:rPr lang="en-US" baseline="0" dirty="0" err="1" smtClean="0"/>
              <a:t>tikið</a:t>
            </a:r>
            <a:r>
              <a:rPr lang="en-US" baseline="0" dirty="0" smtClean="0"/>
              <a:t> </a:t>
            </a:r>
            <a:r>
              <a:rPr lang="en-US" baseline="0" dirty="0" err="1" smtClean="0"/>
              <a:t>spíssarnar</a:t>
            </a:r>
            <a:r>
              <a:rPr lang="en-US" baseline="0" dirty="0" smtClean="0"/>
              <a:t> av </a:t>
            </a:r>
            <a:r>
              <a:rPr lang="en-US" baseline="0" dirty="0" err="1" smtClean="0"/>
              <a:t>arbeiðsbyrðuni</a:t>
            </a:r>
            <a:r>
              <a:rPr lang="en-US" baseline="0" dirty="0" smtClean="0"/>
              <a:t>. Og </a:t>
            </a:r>
            <a:r>
              <a:rPr lang="en-US" baseline="0" dirty="0" err="1" smtClean="0"/>
              <a:t>tað</a:t>
            </a:r>
            <a:r>
              <a:rPr lang="en-US" baseline="0" dirty="0" smtClean="0"/>
              <a:t> </a:t>
            </a:r>
            <a:r>
              <a:rPr lang="en-US" baseline="0" dirty="0" err="1" smtClean="0"/>
              <a:t>gera</a:t>
            </a:r>
            <a:r>
              <a:rPr lang="en-US" baseline="0" dirty="0" smtClean="0"/>
              <a:t> </a:t>
            </a:r>
            <a:r>
              <a:rPr lang="en-US" baseline="0" dirty="0" err="1" smtClean="0"/>
              <a:t>vit</a:t>
            </a:r>
            <a:r>
              <a:rPr lang="en-US" baseline="0" dirty="0" smtClean="0"/>
              <a:t> </a:t>
            </a:r>
            <a:r>
              <a:rPr lang="en-US" baseline="0" dirty="0" err="1" smtClean="0"/>
              <a:t>millum</a:t>
            </a:r>
            <a:r>
              <a:rPr lang="en-US" baseline="0" dirty="0" smtClean="0"/>
              <a:t> </a:t>
            </a:r>
            <a:r>
              <a:rPr lang="en-US" baseline="0" dirty="0" err="1" smtClean="0"/>
              <a:t>annað</a:t>
            </a:r>
            <a:r>
              <a:rPr lang="en-US" baseline="0" dirty="0" smtClean="0"/>
              <a:t> </a:t>
            </a:r>
            <a:r>
              <a:rPr lang="en-US" baseline="0" dirty="0" err="1" smtClean="0"/>
              <a:t>við</a:t>
            </a:r>
            <a:r>
              <a:rPr lang="en-US" baseline="0" dirty="0" smtClean="0"/>
              <a:t> at </a:t>
            </a:r>
            <a:r>
              <a:rPr lang="en-US" baseline="0" dirty="0" err="1" smtClean="0"/>
              <a:t>útseta</a:t>
            </a:r>
            <a:r>
              <a:rPr lang="en-US" baseline="0" dirty="0" smtClean="0"/>
              <a:t> </a:t>
            </a:r>
            <a:r>
              <a:rPr lang="en-US" baseline="0" dirty="0" err="1" smtClean="0"/>
              <a:t>arbeiði</a:t>
            </a:r>
            <a:r>
              <a:rPr lang="en-US" baseline="0" dirty="0" smtClean="0"/>
              <a:t> á </a:t>
            </a:r>
            <a:r>
              <a:rPr lang="en-US" baseline="0" dirty="0" err="1" smtClean="0"/>
              <a:t>rættini</a:t>
            </a:r>
            <a:r>
              <a:rPr lang="en-US" baseline="0" dirty="0" smtClean="0"/>
              <a:t>. </a:t>
            </a:r>
            <a:r>
              <a:rPr lang="en-US" baseline="0" dirty="0" err="1" smtClean="0"/>
              <a:t>Fjallfólki</a:t>
            </a:r>
            <a:r>
              <a:rPr lang="en-US" baseline="0" dirty="0" smtClean="0"/>
              <a:t> </a:t>
            </a:r>
            <a:r>
              <a:rPr lang="en-US" baseline="0" dirty="0" err="1" smtClean="0"/>
              <a:t>hevur</a:t>
            </a:r>
            <a:r>
              <a:rPr lang="en-US" baseline="0" dirty="0" smtClean="0"/>
              <a:t> </a:t>
            </a:r>
            <a:r>
              <a:rPr lang="en-US" baseline="0" dirty="0" err="1" smtClean="0"/>
              <a:t>tá</a:t>
            </a:r>
            <a:r>
              <a:rPr lang="en-US" baseline="0" dirty="0" smtClean="0"/>
              <a:t> </a:t>
            </a:r>
            <a:r>
              <a:rPr lang="en-US" baseline="0" dirty="0" err="1" smtClean="0"/>
              <a:t>vit</a:t>
            </a:r>
            <a:r>
              <a:rPr lang="en-US" baseline="0" dirty="0" smtClean="0"/>
              <a:t> </a:t>
            </a:r>
            <a:r>
              <a:rPr lang="en-US" baseline="0" dirty="0" err="1" smtClean="0"/>
              <a:t>eru</a:t>
            </a:r>
            <a:r>
              <a:rPr lang="en-US" baseline="0" dirty="0" smtClean="0"/>
              <a:t> </a:t>
            </a:r>
            <a:r>
              <a:rPr lang="en-US" baseline="0" dirty="0" err="1" smtClean="0"/>
              <a:t>komnir</a:t>
            </a:r>
            <a:r>
              <a:rPr lang="en-US" baseline="0" dirty="0" smtClean="0"/>
              <a:t> á </a:t>
            </a:r>
            <a:r>
              <a:rPr lang="en-US" baseline="0" dirty="0" err="1" smtClean="0"/>
              <a:t>rætt</a:t>
            </a:r>
            <a:r>
              <a:rPr lang="en-US" baseline="0" dirty="0" smtClean="0"/>
              <a:t> bara </a:t>
            </a:r>
            <a:r>
              <a:rPr lang="en-US" baseline="0" dirty="0" err="1" smtClean="0"/>
              <a:t>hjálpt</a:t>
            </a:r>
            <a:r>
              <a:rPr lang="en-US" baseline="0" dirty="0" smtClean="0"/>
              <a:t> </a:t>
            </a:r>
            <a:r>
              <a:rPr lang="en-US" baseline="0" dirty="0" err="1" smtClean="0"/>
              <a:t>til</a:t>
            </a:r>
            <a:r>
              <a:rPr lang="en-US" baseline="0" dirty="0" smtClean="0"/>
              <a:t> at taka </a:t>
            </a:r>
            <a:r>
              <a:rPr lang="en-US" baseline="0" dirty="0" err="1" smtClean="0"/>
              <a:t>lombini</a:t>
            </a:r>
            <a:r>
              <a:rPr lang="en-US" baseline="0" dirty="0" smtClean="0"/>
              <a:t> </a:t>
            </a:r>
            <a:r>
              <a:rPr lang="en-US" baseline="0" dirty="0" err="1" smtClean="0"/>
              <a:t>frá</a:t>
            </a:r>
            <a:r>
              <a:rPr lang="en-US" baseline="0" dirty="0" smtClean="0"/>
              <a:t>. </a:t>
            </a:r>
            <a:r>
              <a:rPr lang="en-US" baseline="0" dirty="0" err="1" smtClean="0"/>
              <a:t>Royta</a:t>
            </a:r>
            <a:r>
              <a:rPr lang="en-US" baseline="0" dirty="0" smtClean="0"/>
              <a:t> </a:t>
            </a:r>
            <a:r>
              <a:rPr lang="en-US" baseline="0" dirty="0" err="1" smtClean="0"/>
              <a:t>ærnar</a:t>
            </a:r>
            <a:r>
              <a:rPr lang="en-US" baseline="0" dirty="0" smtClean="0"/>
              <a:t> og at </a:t>
            </a:r>
            <a:r>
              <a:rPr lang="en-US" baseline="0" dirty="0" err="1" smtClean="0"/>
              <a:t>flutt</a:t>
            </a:r>
            <a:r>
              <a:rPr lang="en-US" baseline="0" dirty="0" smtClean="0"/>
              <a:t> </a:t>
            </a:r>
            <a:r>
              <a:rPr lang="en-US" baseline="0" dirty="0" err="1" smtClean="0"/>
              <a:t>seyðin</a:t>
            </a:r>
            <a:r>
              <a:rPr lang="en-US" baseline="0" dirty="0" smtClean="0"/>
              <a:t> í </a:t>
            </a:r>
            <a:r>
              <a:rPr lang="en-US" baseline="0" dirty="0" err="1" smtClean="0"/>
              <a:t>girðingar</a:t>
            </a:r>
            <a:r>
              <a:rPr lang="en-US" baseline="0" dirty="0" smtClean="0"/>
              <a:t> og </a:t>
            </a:r>
            <a:r>
              <a:rPr lang="en-US" baseline="0" dirty="0" err="1" smtClean="0"/>
              <a:t>nakað</a:t>
            </a:r>
            <a:r>
              <a:rPr lang="en-US" baseline="0" dirty="0" smtClean="0"/>
              <a:t> </a:t>
            </a:r>
            <a:r>
              <a:rPr lang="en-US" baseline="0" dirty="0" err="1" smtClean="0"/>
              <a:t>tóku</a:t>
            </a:r>
            <a:r>
              <a:rPr lang="en-US" baseline="0" dirty="0" smtClean="0"/>
              <a:t> </a:t>
            </a:r>
            <a:r>
              <a:rPr lang="en-US" baseline="0" dirty="0" err="1" smtClean="0"/>
              <a:t>vit</a:t>
            </a:r>
            <a:r>
              <a:rPr lang="en-US" baseline="0" dirty="0" smtClean="0"/>
              <a:t> inn í </a:t>
            </a:r>
            <a:r>
              <a:rPr lang="en-US" baseline="0" dirty="0" err="1" smtClean="0"/>
              <a:t>seyðhúsi</a:t>
            </a:r>
            <a:r>
              <a:rPr lang="en-US" baseline="0" dirty="0" smtClean="0"/>
              <a:t> </a:t>
            </a:r>
            <a:r>
              <a:rPr lang="en-US" baseline="0" dirty="0" err="1" smtClean="0"/>
              <a:t>hjá</a:t>
            </a:r>
            <a:r>
              <a:rPr lang="en-US" baseline="0" dirty="0" smtClean="0"/>
              <a:t> </a:t>
            </a:r>
            <a:r>
              <a:rPr lang="en-US" baseline="0" dirty="0" err="1" smtClean="0"/>
              <a:t>grannanum</a:t>
            </a:r>
            <a:r>
              <a:rPr lang="en-US" baseline="0" dirty="0" smtClean="0"/>
              <a:t>.  </a:t>
            </a:r>
            <a:r>
              <a:rPr lang="en-US" baseline="0" dirty="0" err="1" smtClean="0"/>
              <a:t>Uppá</a:t>
            </a:r>
            <a:r>
              <a:rPr lang="en-US" baseline="0" dirty="0" smtClean="0"/>
              <a:t> </a:t>
            </a:r>
            <a:r>
              <a:rPr lang="en-US" baseline="0" dirty="0" err="1" smtClean="0"/>
              <a:t>tann</a:t>
            </a:r>
            <a:r>
              <a:rPr lang="en-US" baseline="0" dirty="0" smtClean="0"/>
              <a:t> </a:t>
            </a:r>
            <a:r>
              <a:rPr lang="en-US" baseline="0" dirty="0" err="1" smtClean="0"/>
              <a:t>mátan</a:t>
            </a:r>
            <a:r>
              <a:rPr lang="en-US" baseline="0" dirty="0" smtClean="0"/>
              <a:t> </a:t>
            </a:r>
            <a:r>
              <a:rPr lang="en-US" baseline="0" dirty="0" err="1" smtClean="0"/>
              <a:t>kundu</a:t>
            </a:r>
            <a:r>
              <a:rPr lang="en-US" baseline="0" dirty="0" smtClean="0"/>
              <a:t> </a:t>
            </a:r>
            <a:r>
              <a:rPr lang="en-US" baseline="0" dirty="0" err="1" smtClean="0"/>
              <a:t>vit</a:t>
            </a:r>
            <a:r>
              <a:rPr lang="en-US" baseline="0" dirty="0" smtClean="0"/>
              <a:t> </a:t>
            </a:r>
            <a:r>
              <a:rPr lang="en-US" baseline="0" dirty="0" err="1" smtClean="0"/>
              <a:t>reka</a:t>
            </a:r>
            <a:r>
              <a:rPr lang="en-US" baseline="0" dirty="0" smtClean="0"/>
              <a:t> </a:t>
            </a:r>
            <a:r>
              <a:rPr lang="en-US" baseline="0" dirty="0" err="1" smtClean="0"/>
              <a:t>allan</a:t>
            </a:r>
            <a:r>
              <a:rPr lang="en-US" baseline="0" dirty="0" smtClean="0"/>
              <a:t> </a:t>
            </a:r>
            <a:r>
              <a:rPr lang="en-US" baseline="0" dirty="0" err="1" smtClean="0"/>
              <a:t>hagan</a:t>
            </a:r>
            <a:r>
              <a:rPr lang="en-US" baseline="0" dirty="0" smtClean="0"/>
              <a:t> </a:t>
            </a:r>
            <a:r>
              <a:rPr lang="en-US" baseline="0" dirty="0" err="1" smtClean="0"/>
              <a:t>uppá</a:t>
            </a:r>
            <a:r>
              <a:rPr lang="en-US" baseline="0" dirty="0" smtClean="0"/>
              <a:t> </a:t>
            </a:r>
            <a:r>
              <a:rPr lang="en-US" baseline="0" dirty="0" err="1" smtClean="0"/>
              <a:t>tríggjar</a:t>
            </a:r>
            <a:r>
              <a:rPr lang="en-US" baseline="0" dirty="0" smtClean="0"/>
              <a:t> </a:t>
            </a:r>
            <a:r>
              <a:rPr lang="en-US" baseline="0" dirty="0" err="1" smtClean="0"/>
              <a:t>dagar</a:t>
            </a:r>
            <a:r>
              <a:rPr lang="en-US" baseline="0" dirty="0" smtClean="0"/>
              <a:t> </a:t>
            </a:r>
            <a:r>
              <a:rPr lang="en-US" baseline="0" dirty="0" err="1" smtClean="0"/>
              <a:t>heldur</a:t>
            </a:r>
            <a:r>
              <a:rPr lang="en-US" baseline="0" dirty="0" smtClean="0"/>
              <a:t> </a:t>
            </a:r>
            <a:r>
              <a:rPr lang="en-US" baseline="0" dirty="0" err="1" smtClean="0"/>
              <a:t>enn</a:t>
            </a:r>
            <a:r>
              <a:rPr lang="en-US" baseline="0" dirty="0" smtClean="0"/>
              <a:t> </a:t>
            </a:r>
            <a:r>
              <a:rPr lang="en-US" baseline="0" dirty="0" err="1" smtClean="0"/>
              <a:t>fimm</a:t>
            </a:r>
            <a:r>
              <a:rPr lang="en-US" baseline="0" dirty="0" smtClean="0"/>
              <a:t> og </a:t>
            </a:r>
            <a:r>
              <a:rPr lang="en-US" baseline="0" dirty="0" err="1" smtClean="0"/>
              <a:t>dagin</a:t>
            </a:r>
            <a:r>
              <a:rPr lang="en-US" baseline="0" dirty="0" smtClean="0"/>
              <a:t> </a:t>
            </a:r>
            <a:r>
              <a:rPr lang="en-US" baseline="0" dirty="0" err="1" smtClean="0"/>
              <a:t>eftir</a:t>
            </a:r>
            <a:r>
              <a:rPr lang="en-US" baseline="0" dirty="0" smtClean="0"/>
              <a:t> </a:t>
            </a:r>
            <a:r>
              <a:rPr lang="en-US" baseline="0" dirty="0" err="1" smtClean="0"/>
              <a:t>fjallgongu</a:t>
            </a:r>
            <a:r>
              <a:rPr lang="en-US" baseline="0" dirty="0" smtClean="0"/>
              <a:t>, </a:t>
            </a:r>
            <a:r>
              <a:rPr lang="en-US" baseline="0" dirty="0" err="1" smtClean="0"/>
              <a:t>tá</a:t>
            </a:r>
            <a:r>
              <a:rPr lang="en-US" baseline="0" dirty="0" smtClean="0"/>
              <a:t> </a:t>
            </a:r>
            <a:r>
              <a:rPr lang="en-US" baseline="0" dirty="0" err="1" smtClean="0"/>
              <a:t>vit</a:t>
            </a:r>
            <a:r>
              <a:rPr lang="en-US" baseline="0" dirty="0" smtClean="0"/>
              <a:t> </a:t>
            </a:r>
            <a:r>
              <a:rPr lang="en-US" baseline="0" dirty="0" err="1" smtClean="0"/>
              <a:t>vanliga</a:t>
            </a:r>
            <a:r>
              <a:rPr lang="en-US" baseline="0" dirty="0" smtClean="0"/>
              <a:t> </a:t>
            </a:r>
            <a:r>
              <a:rPr lang="en-US" baseline="0" dirty="0" err="1" smtClean="0"/>
              <a:t>hava</a:t>
            </a:r>
            <a:r>
              <a:rPr lang="en-US" baseline="0" dirty="0" smtClean="0"/>
              <a:t> </a:t>
            </a:r>
            <a:r>
              <a:rPr lang="en-US" baseline="0" dirty="0" err="1" smtClean="0"/>
              <a:t>verið</a:t>
            </a:r>
            <a:r>
              <a:rPr lang="en-US" baseline="0" dirty="0" smtClean="0"/>
              <a:t> </a:t>
            </a:r>
            <a:r>
              <a:rPr lang="en-US" baseline="0" dirty="0" err="1" smtClean="0"/>
              <a:t>upp</a:t>
            </a:r>
            <a:r>
              <a:rPr lang="en-US" baseline="0" dirty="0" smtClean="0"/>
              <a:t> </a:t>
            </a:r>
            <a:r>
              <a:rPr lang="en-US" baseline="0" dirty="0" err="1" smtClean="0"/>
              <a:t>undir</a:t>
            </a:r>
            <a:r>
              <a:rPr lang="en-US" baseline="0" dirty="0" smtClean="0"/>
              <a:t> </a:t>
            </a:r>
            <a:r>
              <a:rPr lang="en-US" baseline="0" dirty="0" err="1" smtClean="0"/>
              <a:t>oyruni</a:t>
            </a:r>
            <a:r>
              <a:rPr lang="en-US" baseline="0" dirty="0" smtClean="0"/>
              <a:t> </a:t>
            </a:r>
            <a:r>
              <a:rPr lang="en-US" baseline="0" dirty="0" err="1" smtClean="0"/>
              <a:t>við</a:t>
            </a:r>
            <a:r>
              <a:rPr lang="en-US" baseline="0" dirty="0" smtClean="0"/>
              <a:t> </a:t>
            </a:r>
            <a:r>
              <a:rPr lang="en-US" baseline="0" dirty="0" err="1" smtClean="0"/>
              <a:t>arbeiði</a:t>
            </a:r>
            <a:r>
              <a:rPr lang="en-US" baseline="0" dirty="0" smtClean="0"/>
              <a:t> at taka </a:t>
            </a:r>
            <a:r>
              <a:rPr lang="en-US" baseline="0" dirty="0" err="1" smtClean="0"/>
              <a:t>upp</a:t>
            </a:r>
            <a:r>
              <a:rPr lang="en-US" baseline="0" dirty="0" smtClean="0"/>
              <a:t> </a:t>
            </a:r>
            <a:r>
              <a:rPr lang="en-US" baseline="0" dirty="0" err="1" smtClean="0"/>
              <a:t>eftir</a:t>
            </a:r>
            <a:r>
              <a:rPr lang="en-US" baseline="0" dirty="0" smtClean="0"/>
              <a:t> </a:t>
            </a:r>
            <a:r>
              <a:rPr lang="en-US" baseline="0" dirty="0" err="1" smtClean="0"/>
              <a:t>slátur</a:t>
            </a:r>
            <a:r>
              <a:rPr lang="en-US" baseline="0" dirty="0" smtClean="0"/>
              <a:t> og </a:t>
            </a:r>
            <a:r>
              <a:rPr lang="en-US" baseline="0" dirty="0" err="1" smtClean="0"/>
              <a:t>gera</a:t>
            </a:r>
            <a:r>
              <a:rPr lang="en-US" baseline="0" dirty="0" smtClean="0"/>
              <a:t> </a:t>
            </a:r>
            <a:r>
              <a:rPr lang="en-US" baseline="0" dirty="0" err="1" smtClean="0"/>
              <a:t>klárt</a:t>
            </a:r>
            <a:r>
              <a:rPr lang="en-US" baseline="0" dirty="0" smtClean="0"/>
              <a:t> </a:t>
            </a:r>
            <a:r>
              <a:rPr lang="en-US" baseline="0" dirty="0" err="1" smtClean="0"/>
              <a:t>til</a:t>
            </a:r>
            <a:r>
              <a:rPr lang="en-US" baseline="0" dirty="0" smtClean="0"/>
              <a:t> </a:t>
            </a:r>
            <a:r>
              <a:rPr lang="en-US" baseline="0" dirty="0" err="1" smtClean="0"/>
              <a:t>næsta</a:t>
            </a:r>
            <a:r>
              <a:rPr lang="en-US" baseline="0" dirty="0" smtClean="0"/>
              <a:t> dag. </a:t>
            </a:r>
            <a:r>
              <a:rPr lang="en-US" baseline="0" dirty="0" err="1" smtClean="0"/>
              <a:t>Hava</a:t>
            </a:r>
            <a:r>
              <a:rPr lang="en-US" baseline="0" dirty="0" smtClean="0"/>
              <a:t> </a:t>
            </a:r>
            <a:r>
              <a:rPr lang="en-US" baseline="0" dirty="0" err="1" smtClean="0"/>
              <a:t>vit</a:t>
            </a:r>
            <a:r>
              <a:rPr lang="en-US" baseline="0" dirty="0" smtClean="0"/>
              <a:t> í </a:t>
            </a:r>
            <a:r>
              <a:rPr lang="en-US" baseline="0" dirty="0" err="1" smtClean="0"/>
              <a:t>ro</a:t>
            </a:r>
            <a:r>
              <a:rPr lang="en-US" baseline="0" dirty="0" smtClean="0"/>
              <a:t> og mag </a:t>
            </a:r>
            <a:r>
              <a:rPr lang="en-US" baseline="0" dirty="0" err="1" smtClean="0"/>
              <a:t>byrja</a:t>
            </a:r>
            <a:r>
              <a:rPr lang="en-US" baseline="0" dirty="0" smtClean="0"/>
              <a:t> </a:t>
            </a:r>
            <a:r>
              <a:rPr lang="en-US" baseline="0" dirty="0" err="1" smtClean="0"/>
              <a:t>dagin</a:t>
            </a:r>
            <a:r>
              <a:rPr lang="en-US" baseline="0" dirty="0" smtClean="0"/>
              <a:t> </a:t>
            </a:r>
            <a:r>
              <a:rPr lang="en-US" baseline="0" dirty="0" err="1" smtClean="0"/>
              <a:t>við</a:t>
            </a:r>
            <a:r>
              <a:rPr lang="en-US" baseline="0" dirty="0" smtClean="0"/>
              <a:t> at </a:t>
            </a:r>
            <a:r>
              <a:rPr lang="en-US" baseline="0" dirty="0" err="1" smtClean="0"/>
              <a:t>fylla</a:t>
            </a:r>
            <a:r>
              <a:rPr lang="en-US" baseline="0" dirty="0" smtClean="0"/>
              <a:t> </a:t>
            </a:r>
            <a:r>
              <a:rPr lang="en-US" baseline="0" dirty="0" err="1" smtClean="0"/>
              <a:t>vognarnar</a:t>
            </a:r>
            <a:r>
              <a:rPr lang="en-US" baseline="0" dirty="0" smtClean="0"/>
              <a:t> </a:t>
            </a:r>
            <a:r>
              <a:rPr lang="en-US" baseline="0" dirty="0" err="1" smtClean="0"/>
              <a:t>við</a:t>
            </a:r>
            <a:r>
              <a:rPr lang="en-US" baseline="0" dirty="0" smtClean="0"/>
              <a:t> </a:t>
            </a:r>
            <a:r>
              <a:rPr lang="en-US" baseline="0" dirty="0" err="1" smtClean="0"/>
              <a:t>seyði</a:t>
            </a:r>
            <a:r>
              <a:rPr lang="en-US" baseline="0" dirty="0" smtClean="0"/>
              <a:t> sum </a:t>
            </a:r>
            <a:r>
              <a:rPr lang="en-US" baseline="0" dirty="0" err="1" smtClean="0"/>
              <a:t>bleiv</a:t>
            </a:r>
            <a:r>
              <a:rPr lang="en-US" baseline="0" dirty="0" smtClean="0"/>
              <a:t> </a:t>
            </a:r>
            <a:r>
              <a:rPr lang="en-US" baseline="0" dirty="0" err="1" smtClean="0"/>
              <a:t>sendur</a:t>
            </a:r>
            <a:r>
              <a:rPr lang="en-US" baseline="0" dirty="0" smtClean="0"/>
              <a:t> </a:t>
            </a:r>
            <a:r>
              <a:rPr lang="en-US" baseline="0" dirty="0" err="1" smtClean="0"/>
              <a:t>til</a:t>
            </a:r>
            <a:r>
              <a:rPr lang="en-US" baseline="0" dirty="0" smtClean="0"/>
              <a:t> </a:t>
            </a:r>
            <a:r>
              <a:rPr lang="en-US" baseline="0" dirty="0" err="1" smtClean="0"/>
              <a:t>Hósvíkar</a:t>
            </a:r>
            <a:r>
              <a:rPr lang="en-US" baseline="0" dirty="0" smtClean="0"/>
              <a:t> </a:t>
            </a:r>
            <a:r>
              <a:rPr lang="en-US" baseline="0" dirty="0" err="1" smtClean="0"/>
              <a:t>til</a:t>
            </a:r>
            <a:r>
              <a:rPr lang="en-US" baseline="0" dirty="0" smtClean="0"/>
              <a:t> </a:t>
            </a:r>
            <a:r>
              <a:rPr lang="en-US" baseline="0" dirty="0" err="1" smtClean="0"/>
              <a:t>sláturs</a:t>
            </a:r>
            <a:r>
              <a:rPr lang="en-US" baseline="0" dirty="0" smtClean="0"/>
              <a:t>. </a:t>
            </a:r>
            <a:r>
              <a:rPr lang="en-US" baseline="0" dirty="0" err="1" smtClean="0"/>
              <a:t>Síðani</a:t>
            </a:r>
            <a:r>
              <a:rPr lang="en-US" baseline="0" dirty="0" smtClean="0"/>
              <a:t> </a:t>
            </a:r>
            <a:r>
              <a:rPr lang="en-US" baseline="0" dirty="0" err="1" smtClean="0"/>
              <a:t>kundu</a:t>
            </a:r>
            <a:r>
              <a:rPr lang="en-US" baseline="0" dirty="0" smtClean="0"/>
              <a:t> </a:t>
            </a:r>
            <a:r>
              <a:rPr lang="en-US" baseline="0" dirty="0" err="1" smtClean="0"/>
              <a:t>vit</a:t>
            </a:r>
            <a:r>
              <a:rPr lang="en-US" baseline="0" dirty="0" smtClean="0"/>
              <a:t> </a:t>
            </a:r>
            <a:r>
              <a:rPr lang="en-US" baseline="0" dirty="0" err="1" smtClean="0"/>
              <a:t>tveyeini</a:t>
            </a:r>
            <a:r>
              <a:rPr lang="en-US" baseline="0" dirty="0" smtClean="0"/>
              <a:t> </a:t>
            </a:r>
            <a:r>
              <a:rPr lang="en-US" baseline="0" dirty="0" err="1" smtClean="0"/>
              <a:t>fara</a:t>
            </a:r>
            <a:r>
              <a:rPr lang="en-US" baseline="0" dirty="0" smtClean="0"/>
              <a:t> í </a:t>
            </a:r>
            <a:r>
              <a:rPr lang="en-US" baseline="0" dirty="0" err="1" smtClean="0"/>
              <a:t>seyðhúsi</a:t>
            </a:r>
            <a:r>
              <a:rPr lang="en-US" baseline="0" dirty="0" smtClean="0"/>
              <a:t> og </a:t>
            </a:r>
            <a:r>
              <a:rPr lang="en-US" baseline="0" dirty="0" err="1" smtClean="0"/>
              <a:t>geva</a:t>
            </a:r>
            <a:r>
              <a:rPr lang="en-US" baseline="0" dirty="0" smtClean="0"/>
              <a:t> </a:t>
            </a:r>
            <a:r>
              <a:rPr lang="en-US" baseline="0" dirty="0" err="1" smtClean="0"/>
              <a:t>seyðinum</a:t>
            </a:r>
            <a:r>
              <a:rPr lang="en-US" baseline="0" dirty="0" smtClean="0"/>
              <a:t> </a:t>
            </a:r>
            <a:r>
              <a:rPr lang="en-US" baseline="0" dirty="0" err="1" smtClean="0"/>
              <a:t>heilivág</a:t>
            </a:r>
            <a:r>
              <a:rPr lang="en-US" baseline="0" dirty="0" smtClean="0"/>
              <a:t>, </a:t>
            </a:r>
            <a:r>
              <a:rPr lang="en-US" baseline="0" dirty="0" err="1" smtClean="0"/>
              <a:t>merkja</a:t>
            </a:r>
            <a:r>
              <a:rPr lang="en-US" baseline="0" dirty="0" smtClean="0"/>
              <a:t> og </a:t>
            </a:r>
            <a:r>
              <a:rPr lang="en-US" baseline="0" dirty="0" err="1" smtClean="0"/>
              <a:t>gjøgnumganga</a:t>
            </a:r>
            <a:r>
              <a:rPr lang="en-US" baseline="0" dirty="0" smtClean="0"/>
              <a:t> allan </a:t>
            </a:r>
            <a:r>
              <a:rPr lang="en-US" baseline="0" dirty="0" err="1" smtClean="0"/>
              <a:t>seyðin</a:t>
            </a:r>
            <a:r>
              <a:rPr lang="en-US" baseline="0" dirty="0" smtClean="0"/>
              <a:t> í </a:t>
            </a:r>
            <a:r>
              <a:rPr lang="en-US" baseline="0" dirty="0" err="1" smtClean="0"/>
              <a:t>ro</a:t>
            </a:r>
            <a:r>
              <a:rPr lang="en-US" baseline="0" dirty="0" smtClean="0"/>
              <a:t> og mag og </a:t>
            </a:r>
            <a:r>
              <a:rPr lang="en-US" baseline="0" dirty="0" err="1" smtClean="0"/>
              <a:t>seinni</a:t>
            </a:r>
            <a:r>
              <a:rPr lang="en-US" baseline="0" dirty="0" smtClean="0"/>
              <a:t> um </a:t>
            </a:r>
            <a:r>
              <a:rPr lang="en-US" baseline="0" dirty="0" err="1" smtClean="0"/>
              <a:t>dagin</a:t>
            </a:r>
            <a:r>
              <a:rPr lang="en-US" baseline="0" dirty="0" smtClean="0"/>
              <a:t> </a:t>
            </a:r>
            <a:r>
              <a:rPr lang="en-US" baseline="0" dirty="0" err="1" smtClean="0"/>
              <a:t>kom</a:t>
            </a:r>
            <a:r>
              <a:rPr lang="en-US" baseline="0" dirty="0" smtClean="0"/>
              <a:t> </a:t>
            </a:r>
            <a:r>
              <a:rPr lang="en-US" baseline="0" dirty="0" err="1" smtClean="0"/>
              <a:t>ein</a:t>
            </a:r>
            <a:r>
              <a:rPr lang="en-US" baseline="0" dirty="0" smtClean="0"/>
              <a:t> </a:t>
            </a:r>
            <a:r>
              <a:rPr lang="en-US" baseline="0" dirty="0" err="1" smtClean="0"/>
              <a:t>bilur</a:t>
            </a:r>
            <a:r>
              <a:rPr lang="en-US" baseline="0" dirty="0" smtClean="0"/>
              <a:t> </a:t>
            </a:r>
            <a:r>
              <a:rPr lang="en-US" baseline="0" dirty="0" err="1" smtClean="0"/>
              <a:t>við</a:t>
            </a:r>
            <a:r>
              <a:rPr lang="en-US" baseline="0" dirty="0" smtClean="0"/>
              <a:t> </a:t>
            </a:r>
            <a:r>
              <a:rPr lang="en-US" baseline="0" dirty="0" err="1" smtClean="0"/>
              <a:t>øllum</a:t>
            </a:r>
            <a:r>
              <a:rPr lang="en-US" baseline="0" dirty="0" smtClean="0"/>
              <a:t> </a:t>
            </a:r>
            <a:r>
              <a:rPr lang="en-US" baseline="0" dirty="0" err="1" smtClean="0"/>
              <a:t>kjøtinum</a:t>
            </a:r>
            <a:r>
              <a:rPr lang="en-US" baseline="0" dirty="0" smtClean="0"/>
              <a:t> sum var </a:t>
            </a:r>
            <a:r>
              <a:rPr lang="en-US" baseline="0" dirty="0" err="1" smtClean="0"/>
              <a:t>klárt</a:t>
            </a:r>
            <a:r>
              <a:rPr lang="en-US" baseline="0" dirty="0" smtClean="0"/>
              <a:t> at </a:t>
            </a:r>
            <a:r>
              <a:rPr lang="en-US" baseline="0" dirty="0" err="1" smtClean="0"/>
              <a:t>bera</a:t>
            </a:r>
            <a:r>
              <a:rPr lang="en-US" baseline="0" dirty="0" smtClean="0"/>
              <a:t> inn í </a:t>
            </a:r>
            <a:r>
              <a:rPr lang="en-US" baseline="0" dirty="0" err="1" smtClean="0"/>
              <a:t>hjallin</a:t>
            </a:r>
            <a:r>
              <a:rPr lang="en-US" baseline="0" dirty="0" smtClean="0"/>
              <a:t>.</a:t>
            </a:r>
            <a:r>
              <a:rPr lang="da-DK" baseline="0" dirty="0" smtClean="0"/>
              <a:t> Eg </a:t>
            </a:r>
            <a:r>
              <a:rPr lang="da-DK" baseline="0" dirty="0" err="1" smtClean="0"/>
              <a:t>kanska</a:t>
            </a:r>
            <a:r>
              <a:rPr lang="da-DK" baseline="0" dirty="0" smtClean="0"/>
              <a:t> </a:t>
            </a:r>
            <a:r>
              <a:rPr lang="da-DK" baseline="0" dirty="0" err="1" smtClean="0"/>
              <a:t>reypi</a:t>
            </a:r>
            <a:r>
              <a:rPr lang="da-DK" baseline="0" dirty="0" smtClean="0"/>
              <a:t> </a:t>
            </a:r>
            <a:r>
              <a:rPr lang="da-DK" baseline="0" dirty="0" err="1" smtClean="0"/>
              <a:t>eitt</a:t>
            </a:r>
            <a:r>
              <a:rPr lang="da-DK" baseline="0" dirty="0" smtClean="0"/>
              <a:t> </a:t>
            </a:r>
            <a:r>
              <a:rPr lang="da-DK" baseline="0" dirty="0" err="1" smtClean="0"/>
              <a:t>sindur</a:t>
            </a:r>
            <a:r>
              <a:rPr lang="da-DK" baseline="0" dirty="0" smtClean="0"/>
              <a:t> tá eg </a:t>
            </a:r>
            <a:r>
              <a:rPr lang="da-DK" baseline="0" dirty="0" err="1" smtClean="0"/>
              <a:t>sigið</a:t>
            </a:r>
            <a:r>
              <a:rPr lang="da-DK" baseline="0" dirty="0" smtClean="0"/>
              <a:t> at </a:t>
            </a:r>
            <a:r>
              <a:rPr lang="da-DK" baseline="0" dirty="0" err="1" smtClean="0"/>
              <a:t>tað</a:t>
            </a:r>
            <a:r>
              <a:rPr lang="da-DK" baseline="0" dirty="0" smtClean="0"/>
              <a:t> var í ro og mag. Tí </a:t>
            </a:r>
            <a:r>
              <a:rPr lang="da-DK" baseline="0" dirty="0" err="1" smtClean="0"/>
              <a:t>enn</a:t>
            </a:r>
            <a:r>
              <a:rPr lang="da-DK" baseline="0" dirty="0" smtClean="0"/>
              <a:t> er </a:t>
            </a:r>
            <a:r>
              <a:rPr lang="da-DK" baseline="0" dirty="0" err="1" smtClean="0"/>
              <a:t>ymiskt</a:t>
            </a:r>
            <a:r>
              <a:rPr lang="da-DK" baseline="0" dirty="0" smtClean="0"/>
              <a:t> sum skal </a:t>
            </a:r>
            <a:r>
              <a:rPr lang="da-DK" baseline="0" dirty="0" err="1" smtClean="0"/>
              <a:t>tillagast</a:t>
            </a:r>
            <a:r>
              <a:rPr lang="da-DK" baseline="0" dirty="0" smtClean="0"/>
              <a:t> </a:t>
            </a:r>
            <a:r>
              <a:rPr lang="da-DK" baseline="0" dirty="0" err="1" smtClean="0"/>
              <a:t>hesum</a:t>
            </a:r>
            <a:r>
              <a:rPr lang="da-DK" baseline="0" dirty="0" smtClean="0"/>
              <a:t> </a:t>
            </a:r>
            <a:r>
              <a:rPr lang="da-DK" baseline="0" dirty="0" err="1" smtClean="0"/>
              <a:t>broytta</a:t>
            </a:r>
            <a:r>
              <a:rPr lang="da-DK" baseline="0" dirty="0" smtClean="0"/>
              <a:t> </a:t>
            </a:r>
            <a:r>
              <a:rPr lang="da-DK" baseline="0" dirty="0" err="1" smtClean="0"/>
              <a:t>arbeiðslagnum</a:t>
            </a:r>
            <a:r>
              <a:rPr lang="da-DK" baseline="0" dirty="0" smtClean="0"/>
              <a:t>. M.a. </a:t>
            </a:r>
            <a:r>
              <a:rPr lang="da-DK" baseline="0" dirty="0" err="1" smtClean="0"/>
              <a:t>Fór</a:t>
            </a:r>
            <a:r>
              <a:rPr lang="da-DK" baseline="0" dirty="0" smtClean="0"/>
              <a:t> for </a:t>
            </a:r>
            <a:r>
              <a:rPr lang="da-DK" baseline="0" dirty="0" err="1" smtClean="0"/>
              <a:t>nógv</a:t>
            </a:r>
            <a:r>
              <a:rPr lang="da-DK" baseline="0" dirty="0" smtClean="0"/>
              <a:t> </a:t>
            </a:r>
            <a:r>
              <a:rPr lang="da-DK" baseline="0" dirty="0" err="1" smtClean="0"/>
              <a:t>tíð</a:t>
            </a:r>
            <a:r>
              <a:rPr lang="da-DK" baseline="0" dirty="0" smtClean="0"/>
              <a:t> til </a:t>
            </a:r>
            <a:r>
              <a:rPr lang="da-DK" baseline="0" dirty="0" err="1" smtClean="0"/>
              <a:t>seyðaflutning</a:t>
            </a:r>
            <a:r>
              <a:rPr lang="da-DK" baseline="0" dirty="0" smtClean="0"/>
              <a:t> og </a:t>
            </a:r>
            <a:r>
              <a:rPr lang="da-DK" baseline="0" dirty="0" err="1" smtClean="0"/>
              <a:t>onkur</a:t>
            </a:r>
            <a:r>
              <a:rPr lang="da-DK" baseline="0" dirty="0" smtClean="0"/>
              <a:t> av </a:t>
            </a:r>
            <a:r>
              <a:rPr lang="da-DK" baseline="0" dirty="0" err="1" smtClean="0"/>
              <a:t>stikunum</a:t>
            </a:r>
            <a:r>
              <a:rPr lang="da-DK" baseline="0" dirty="0" smtClean="0"/>
              <a:t> </a:t>
            </a:r>
            <a:r>
              <a:rPr lang="da-DK" baseline="0" dirty="0" err="1" smtClean="0"/>
              <a:t>fungeraðu</a:t>
            </a:r>
            <a:r>
              <a:rPr lang="da-DK" baseline="0" dirty="0" smtClean="0"/>
              <a:t> </a:t>
            </a:r>
            <a:r>
              <a:rPr lang="da-DK" baseline="0" dirty="0" err="1" smtClean="0"/>
              <a:t>ikki</a:t>
            </a:r>
            <a:r>
              <a:rPr lang="da-DK" baseline="0" dirty="0" smtClean="0"/>
              <a:t> sum </a:t>
            </a:r>
            <a:r>
              <a:rPr lang="da-DK" baseline="0" dirty="0" err="1" smtClean="0"/>
              <a:t>vit</a:t>
            </a:r>
            <a:r>
              <a:rPr lang="da-DK" baseline="0" dirty="0" smtClean="0"/>
              <a:t> </a:t>
            </a:r>
            <a:r>
              <a:rPr lang="da-DK" baseline="0" dirty="0" err="1" smtClean="0"/>
              <a:t>ætlaðu</a:t>
            </a:r>
            <a:r>
              <a:rPr lang="da-DK" baseline="0" dirty="0" smtClean="0"/>
              <a:t>.</a:t>
            </a:r>
            <a:endParaRPr lang="en-US" baseline="0" dirty="0" smtClean="0"/>
          </a:p>
          <a:p>
            <a:pPr defTabSz="889437"/>
            <a:r>
              <a:rPr lang="fo-FO" dirty="0" smtClean="0"/>
              <a:t>Men vit ætla ikki at steðga</a:t>
            </a:r>
            <a:r>
              <a:rPr lang="fo-FO" baseline="0" dirty="0" smtClean="0"/>
              <a:t> har.</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323A1CD4-6769-473D-BA84-275D3B47BB8D}" type="slidenum">
              <a:rPr lang="fo-FO" smtClean="0"/>
              <a:t>12</a:t>
            </a:fld>
            <a:endParaRPr lang="fo-FO"/>
          </a:p>
        </p:txBody>
      </p:sp>
    </p:spTree>
    <p:extLst>
      <p:ext uri="{BB962C8B-B14F-4D97-AF65-F5344CB8AC3E}">
        <p14:creationId xmlns:p14="http://schemas.microsoft.com/office/powerpoint/2010/main" val="16544357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o-FO" baseline="0" dirty="0" smtClean="0"/>
              <a:t>Nú er tað næsta stigið. Vit hava so seint sum í hesi vikuni undirskriva keypsavtalu um Kvíggjarhamar sum eisini er ein av grannahøgunum. So okkum stendur ein spennandi tíð fyri framman. Vit fara nú at koma uppá góða</a:t>
            </a:r>
            <a:r>
              <a:rPr lang="da-DK" baseline="0" dirty="0" smtClean="0"/>
              <a:t>r</a:t>
            </a:r>
            <a:r>
              <a:rPr lang="fo-FO" baseline="0" dirty="0" smtClean="0"/>
              <a:t> 700 ær og </a:t>
            </a:r>
            <a:r>
              <a:rPr lang="da-DK" baseline="0" dirty="0" smtClean="0"/>
              <a:t>nú </a:t>
            </a:r>
            <a:r>
              <a:rPr lang="fo-FO" baseline="0" dirty="0" smtClean="0"/>
              <a:t>byrjar so smátt at geva meining økonomiskt eisini. Hettar komandi ári </a:t>
            </a:r>
            <a:r>
              <a:rPr lang="da-DK" baseline="0" dirty="0" smtClean="0"/>
              <a:t>koma</a:t>
            </a:r>
            <a:r>
              <a:rPr lang="fo-FO" baseline="0" dirty="0" smtClean="0"/>
              <a:t> </a:t>
            </a:r>
            <a:r>
              <a:rPr lang="da-DK" baseline="0" dirty="0" err="1" smtClean="0"/>
              <a:t>vit</a:t>
            </a:r>
            <a:r>
              <a:rPr lang="da-DK" baseline="0" dirty="0" smtClean="0"/>
              <a:t> at </a:t>
            </a:r>
            <a:r>
              <a:rPr lang="da-DK" baseline="0" dirty="0" err="1" smtClean="0"/>
              <a:t>brúka</a:t>
            </a:r>
            <a:r>
              <a:rPr lang="fo-FO" baseline="0" dirty="0" smtClean="0"/>
              <a:t> til at gera nakrar umlegginar og til at fáa eina føling av hvussu vi best skipa arbeiði fyri at fáa tíðina at strekkja til. Helst mugu vit skerja ambitiónirnar um maskintænastur eitt sindur. Í hvussu er fyri fyrst.</a:t>
            </a:r>
          </a:p>
          <a:p>
            <a:r>
              <a:rPr lang="fo-FO" baseline="0" dirty="0" smtClean="0"/>
              <a:t>Tað at vit hava lagt so nógv fyri og velja at víðka um garðin er</a:t>
            </a:r>
            <a:r>
              <a:rPr lang="da-DK" baseline="0" dirty="0" smtClean="0"/>
              <a:t> </a:t>
            </a:r>
            <a:r>
              <a:rPr lang="da-DK" baseline="0" dirty="0" err="1" smtClean="0"/>
              <a:t>sjálvandi</a:t>
            </a:r>
            <a:r>
              <a:rPr lang="fo-FO" baseline="0" dirty="0" smtClean="0"/>
              <a:t> tí vit trúgva heilt og fult uppá at tað ber til og fer at bera til, men tað er ikki uttan avbjóðingar.</a:t>
            </a:r>
          </a:p>
        </p:txBody>
      </p:sp>
      <p:sp>
        <p:nvSpPr>
          <p:cNvPr id="4" name="Slide Number Placeholder 3"/>
          <p:cNvSpPr>
            <a:spLocks noGrp="1"/>
          </p:cNvSpPr>
          <p:nvPr>
            <p:ph type="sldNum" sz="quarter" idx="10"/>
          </p:nvPr>
        </p:nvSpPr>
        <p:spPr/>
        <p:txBody>
          <a:bodyPr/>
          <a:lstStyle/>
          <a:p>
            <a:fld id="{323A1CD4-6769-473D-BA84-275D3B47BB8D}" type="slidenum">
              <a:rPr lang="fo-FO" smtClean="0"/>
              <a:t>13</a:t>
            </a:fld>
            <a:endParaRPr lang="fo-FO"/>
          </a:p>
        </p:txBody>
      </p:sp>
    </p:spTree>
    <p:extLst>
      <p:ext uri="{BB962C8B-B14F-4D97-AF65-F5344CB8AC3E}">
        <p14:creationId xmlns:p14="http://schemas.microsoft.com/office/powerpoint/2010/main" val="16544357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baseline="0" dirty="0" smtClean="0"/>
              <a:t>Nú </a:t>
            </a:r>
            <a:r>
              <a:rPr lang="da-DK" baseline="0" dirty="0" err="1" smtClean="0"/>
              <a:t>hava</a:t>
            </a:r>
            <a:r>
              <a:rPr lang="da-DK" baseline="0" dirty="0" smtClean="0"/>
              <a:t> </a:t>
            </a:r>
            <a:r>
              <a:rPr lang="da-DK" baseline="0" dirty="0" err="1" smtClean="0"/>
              <a:t>vit</a:t>
            </a:r>
            <a:r>
              <a:rPr lang="da-DK" baseline="0" dirty="0" smtClean="0"/>
              <a:t> </a:t>
            </a:r>
            <a:r>
              <a:rPr lang="da-DK" baseline="0" dirty="0" err="1" smtClean="0"/>
              <a:t>verið</a:t>
            </a:r>
            <a:r>
              <a:rPr lang="da-DK" baseline="0" dirty="0" smtClean="0"/>
              <a:t> </a:t>
            </a:r>
            <a:r>
              <a:rPr lang="da-DK" baseline="0" dirty="0" err="1" smtClean="0"/>
              <a:t>úti</a:t>
            </a:r>
            <a:r>
              <a:rPr lang="da-DK" baseline="0" dirty="0" smtClean="0"/>
              <a:t> um </a:t>
            </a:r>
            <a:r>
              <a:rPr lang="da-DK" baseline="0" dirty="0" err="1" smtClean="0"/>
              <a:t>okkum</a:t>
            </a:r>
            <a:r>
              <a:rPr lang="da-DK" baseline="0" dirty="0" smtClean="0"/>
              <a:t> og </a:t>
            </a:r>
            <a:r>
              <a:rPr lang="da-DK" baseline="0" dirty="0" err="1" smtClean="0"/>
              <a:t>hava</a:t>
            </a:r>
            <a:r>
              <a:rPr lang="da-DK" baseline="0" dirty="0" smtClean="0"/>
              <a:t> </a:t>
            </a:r>
            <a:r>
              <a:rPr lang="da-DK" baseline="0" dirty="0" err="1" smtClean="0"/>
              <a:t>fingið</a:t>
            </a:r>
            <a:r>
              <a:rPr lang="da-DK" baseline="0" dirty="0" smtClean="0"/>
              <a:t> </a:t>
            </a:r>
            <a:r>
              <a:rPr lang="da-DK" baseline="0" dirty="0" err="1" smtClean="0"/>
              <a:t>garðin</a:t>
            </a:r>
            <a:r>
              <a:rPr lang="da-DK" baseline="0" dirty="0" smtClean="0"/>
              <a:t> </a:t>
            </a:r>
            <a:r>
              <a:rPr lang="da-DK" baseline="0" dirty="0" err="1" smtClean="0"/>
              <a:t>uppá</a:t>
            </a:r>
            <a:r>
              <a:rPr lang="da-DK" baseline="0" dirty="0" smtClean="0"/>
              <a:t> </a:t>
            </a:r>
            <a:r>
              <a:rPr lang="da-DK" baseline="0" dirty="0" err="1" smtClean="0"/>
              <a:t>eina</a:t>
            </a:r>
            <a:r>
              <a:rPr lang="da-DK" baseline="0" dirty="0" smtClean="0"/>
              <a:t> </a:t>
            </a:r>
            <a:r>
              <a:rPr lang="da-DK" baseline="0" dirty="0" err="1" smtClean="0"/>
              <a:t>stødd</a:t>
            </a:r>
            <a:r>
              <a:rPr lang="da-DK" baseline="0" dirty="0" smtClean="0"/>
              <a:t> sum </a:t>
            </a:r>
            <a:r>
              <a:rPr lang="da-DK" baseline="0" dirty="0" err="1" smtClean="0"/>
              <a:t>gevur</a:t>
            </a:r>
            <a:r>
              <a:rPr lang="da-DK" baseline="0" dirty="0" smtClean="0"/>
              <a:t> meining. </a:t>
            </a:r>
            <a:r>
              <a:rPr lang="da-DK" baseline="0" dirty="0" err="1" smtClean="0"/>
              <a:t>Vit</a:t>
            </a:r>
            <a:r>
              <a:rPr lang="da-DK" baseline="0" dirty="0" smtClean="0"/>
              <a:t> </a:t>
            </a:r>
            <a:r>
              <a:rPr lang="da-DK" baseline="0" dirty="0" err="1" smtClean="0"/>
              <a:t>hava</a:t>
            </a:r>
            <a:r>
              <a:rPr lang="da-DK" baseline="0" dirty="0" smtClean="0"/>
              <a:t> so </a:t>
            </a:r>
            <a:r>
              <a:rPr lang="da-DK" baseline="0" dirty="0" err="1" smtClean="0"/>
              <a:t>ongar</a:t>
            </a:r>
            <a:r>
              <a:rPr lang="da-DK" baseline="0" dirty="0" smtClean="0"/>
              <a:t> </a:t>
            </a:r>
            <a:r>
              <a:rPr lang="da-DK" baseline="0" dirty="0" err="1" smtClean="0"/>
              <a:t>beinleiðis</a:t>
            </a:r>
            <a:r>
              <a:rPr lang="da-DK" baseline="0" dirty="0" smtClean="0"/>
              <a:t> </a:t>
            </a:r>
            <a:r>
              <a:rPr lang="da-DK" baseline="0" dirty="0" err="1" smtClean="0"/>
              <a:t>ambitiónir</a:t>
            </a:r>
            <a:r>
              <a:rPr lang="da-DK" baseline="0" dirty="0" smtClean="0"/>
              <a:t> um at </a:t>
            </a:r>
            <a:r>
              <a:rPr lang="da-DK" baseline="0" dirty="0" err="1" smtClean="0"/>
              <a:t>taka</a:t>
            </a:r>
            <a:r>
              <a:rPr lang="da-DK" baseline="0" dirty="0" smtClean="0"/>
              <a:t> meir á </a:t>
            </a:r>
            <a:r>
              <a:rPr lang="da-DK" baseline="0" dirty="0" err="1" smtClean="0"/>
              <a:t>okkum</a:t>
            </a:r>
            <a:r>
              <a:rPr lang="da-DK" baseline="0" dirty="0" smtClean="0"/>
              <a:t> </a:t>
            </a:r>
            <a:r>
              <a:rPr lang="da-DK" baseline="0" dirty="0" err="1" smtClean="0"/>
              <a:t>við</a:t>
            </a:r>
            <a:r>
              <a:rPr lang="da-DK" baseline="0" dirty="0" smtClean="0"/>
              <a:t> </a:t>
            </a:r>
            <a:r>
              <a:rPr lang="da-DK" baseline="0" dirty="0" err="1" smtClean="0"/>
              <a:t>bræði</a:t>
            </a:r>
            <a:r>
              <a:rPr lang="da-DK" baseline="0" dirty="0" smtClean="0"/>
              <a:t>. Nú koma </a:t>
            </a:r>
            <a:r>
              <a:rPr lang="da-DK" baseline="0" dirty="0" err="1" smtClean="0"/>
              <a:t>vit</a:t>
            </a:r>
            <a:r>
              <a:rPr lang="da-DK" baseline="0" dirty="0" smtClean="0"/>
              <a:t> at </a:t>
            </a:r>
            <a:r>
              <a:rPr lang="da-DK" baseline="0" dirty="0" err="1" smtClean="0"/>
              <a:t>arbeið</a:t>
            </a:r>
            <a:r>
              <a:rPr lang="da-DK" baseline="0" dirty="0" smtClean="0"/>
              <a:t> </a:t>
            </a:r>
            <a:r>
              <a:rPr lang="da-DK" baseline="0" dirty="0" err="1" smtClean="0"/>
              <a:t>við</a:t>
            </a:r>
            <a:r>
              <a:rPr lang="da-DK" baseline="0" dirty="0" smtClean="0"/>
              <a:t> at </a:t>
            </a:r>
            <a:r>
              <a:rPr lang="da-DK" baseline="0" dirty="0" err="1" smtClean="0"/>
              <a:t>fáa</a:t>
            </a:r>
            <a:r>
              <a:rPr lang="da-DK" baseline="0" dirty="0" smtClean="0"/>
              <a:t> </a:t>
            </a:r>
            <a:r>
              <a:rPr lang="da-DK" baseline="0" dirty="0" err="1" smtClean="0"/>
              <a:t>hesar</a:t>
            </a:r>
            <a:r>
              <a:rPr lang="da-DK" baseline="0" dirty="0" smtClean="0"/>
              <a:t> </a:t>
            </a:r>
            <a:r>
              <a:rPr lang="da-DK" baseline="0" dirty="0" err="1" smtClean="0"/>
              <a:t>tríggjar</a:t>
            </a:r>
            <a:r>
              <a:rPr lang="da-DK" baseline="0" dirty="0" smtClean="0"/>
              <a:t> </a:t>
            </a:r>
            <a:r>
              <a:rPr lang="da-DK" baseline="0" dirty="0" err="1" smtClean="0"/>
              <a:t>garðarnar</a:t>
            </a:r>
            <a:r>
              <a:rPr lang="da-DK" baseline="0" dirty="0" smtClean="0"/>
              <a:t> at </a:t>
            </a:r>
            <a:r>
              <a:rPr lang="da-DK" baseline="0" dirty="0" err="1" smtClean="0"/>
              <a:t>koyra</a:t>
            </a:r>
            <a:r>
              <a:rPr lang="da-DK" baseline="0" dirty="0" smtClean="0"/>
              <a:t> </a:t>
            </a:r>
            <a:r>
              <a:rPr lang="da-DK" baseline="0" dirty="0" err="1" smtClean="0"/>
              <a:t>saman</a:t>
            </a:r>
            <a:r>
              <a:rPr lang="da-DK" baseline="0" dirty="0" smtClean="0"/>
              <a:t>. Og </a:t>
            </a:r>
            <a:r>
              <a:rPr lang="da-DK" baseline="0" dirty="0" err="1" smtClean="0"/>
              <a:t>tankin</a:t>
            </a:r>
            <a:r>
              <a:rPr lang="da-DK" baseline="0" dirty="0" smtClean="0"/>
              <a:t> er at </a:t>
            </a:r>
            <a:r>
              <a:rPr lang="da-DK" baseline="0" dirty="0" err="1" smtClean="0"/>
              <a:t>flyta</a:t>
            </a:r>
            <a:r>
              <a:rPr lang="da-DK" baseline="0" dirty="0" smtClean="0"/>
              <a:t> </a:t>
            </a:r>
            <a:r>
              <a:rPr lang="da-DK" baseline="0" dirty="0" err="1" smtClean="0"/>
              <a:t>okkum</a:t>
            </a:r>
            <a:r>
              <a:rPr lang="da-DK" baseline="0" dirty="0" smtClean="0"/>
              <a:t> </a:t>
            </a:r>
            <a:r>
              <a:rPr lang="da-DK" baseline="0" dirty="0" err="1" smtClean="0"/>
              <a:t>mótur</a:t>
            </a:r>
            <a:r>
              <a:rPr lang="da-DK" baseline="0" dirty="0" smtClean="0"/>
              <a:t> meir </a:t>
            </a:r>
            <a:r>
              <a:rPr lang="da-DK" baseline="0" dirty="0" err="1" smtClean="0"/>
              <a:t>intensivum</a:t>
            </a:r>
            <a:r>
              <a:rPr lang="da-DK" baseline="0" dirty="0" smtClean="0"/>
              <a:t> </a:t>
            </a:r>
            <a:r>
              <a:rPr lang="da-DK" baseline="0" dirty="0" err="1" smtClean="0"/>
              <a:t>seyðahaldiní</a:t>
            </a:r>
            <a:r>
              <a:rPr lang="da-DK" baseline="0" dirty="0" smtClean="0"/>
              <a:t> </a:t>
            </a:r>
            <a:r>
              <a:rPr lang="da-DK" baseline="0" dirty="0" err="1" smtClean="0"/>
              <a:t>framtíðini</a:t>
            </a:r>
            <a:r>
              <a:rPr lang="da-DK" baseline="0" dirty="0" smtClean="0"/>
              <a:t>. </a:t>
            </a:r>
            <a:r>
              <a:rPr lang="da-DK" baseline="0" dirty="0" err="1" smtClean="0"/>
              <a:t>Ætlanin</a:t>
            </a:r>
            <a:r>
              <a:rPr lang="da-DK" baseline="0" dirty="0" smtClean="0"/>
              <a:t> er at </a:t>
            </a:r>
            <a:r>
              <a:rPr lang="da-DK" baseline="0" dirty="0" err="1" smtClean="0"/>
              <a:t>hegna</a:t>
            </a:r>
            <a:r>
              <a:rPr lang="da-DK" baseline="0" dirty="0" smtClean="0"/>
              <a:t> </a:t>
            </a:r>
            <a:r>
              <a:rPr lang="da-DK" baseline="0" dirty="0" err="1" smtClean="0"/>
              <a:t>undirhagan</a:t>
            </a:r>
            <a:r>
              <a:rPr lang="da-DK" baseline="0" dirty="0" smtClean="0"/>
              <a:t> av og </a:t>
            </a:r>
            <a:r>
              <a:rPr lang="da-DK" baseline="0" dirty="0" err="1" smtClean="0"/>
              <a:t>býta</a:t>
            </a:r>
            <a:r>
              <a:rPr lang="da-DK" baseline="0" dirty="0" smtClean="0"/>
              <a:t> </a:t>
            </a:r>
            <a:r>
              <a:rPr lang="da-DK" baseline="0" dirty="0" err="1" smtClean="0"/>
              <a:t>sundir</a:t>
            </a:r>
            <a:r>
              <a:rPr lang="da-DK" baseline="0" dirty="0" smtClean="0"/>
              <a:t> í </a:t>
            </a:r>
            <a:r>
              <a:rPr lang="da-DK" baseline="0" dirty="0" err="1" smtClean="0"/>
              <a:t>traðir</a:t>
            </a:r>
            <a:r>
              <a:rPr lang="da-DK" baseline="0" dirty="0" smtClean="0"/>
              <a:t> og at </a:t>
            </a:r>
            <a:r>
              <a:rPr lang="da-DK" baseline="0" dirty="0" err="1" smtClean="0"/>
              <a:t>leggja</a:t>
            </a:r>
            <a:r>
              <a:rPr lang="da-DK" baseline="0" dirty="0" smtClean="0"/>
              <a:t> um til </a:t>
            </a:r>
            <a:r>
              <a:rPr lang="da-DK" baseline="0" dirty="0" err="1" smtClean="0"/>
              <a:t>roterandi</a:t>
            </a:r>
            <a:r>
              <a:rPr lang="da-DK" baseline="0" dirty="0" smtClean="0"/>
              <a:t> </a:t>
            </a:r>
            <a:r>
              <a:rPr lang="da-DK" baseline="0" dirty="0" err="1" smtClean="0"/>
              <a:t>beiti</a:t>
            </a:r>
            <a:r>
              <a:rPr lang="da-DK" baseline="0" dirty="0" smtClean="0"/>
              <a:t>. Men nú </a:t>
            </a:r>
            <a:r>
              <a:rPr lang="da-DK" baseline="0" dirty="0" err="1" smtClean="0"/>
              <a:t>taka</a:t>
            </a:r>
            <a:r>
              <a:rPr lang="da-DK" baseline="0" dirty="0" smtClean="0"/>
              <a:t> </a:t>
            </a:r>
            <a:r>
              <a:rPr lang="da-DK" baseline="0" dirty="0" err="1" smtClean="0"/>
              <a:t>vit</a:t>
            </a:r>
            <a:r>
              <a:rPr lang="da-DK" baseline="0" dirty="0" smtClean="0"/>
              <a:t> </a:t>
            </a:r>
            <a:r>
              <a:rPr lang="da-DK" baseline="0" dirty="0" err="1" smtClean="0"/>
              <a:t>eitt</a:t>
            </a:r>
            <a:r>
              <a:rPr lang="da-DK" baseline="0" dirty="0" smtClean="0"/>
              <a:t> stig </a:t>
            </a:r>
            <a:r>
              <a:rPr lang="da-DK" baseline="0" dirty="0" err="1" smtClean="0"/>
              <a:t>ísenn</a:t>
            </a:r>
            <a:r>
              <a:rPr lang="da-DK" baseline="0" dirty="0" smtClean="0"/>
              <a:t>. </a:t>
            </a:r>
            <a:r>
              <a:rPr lang="da-DK" baseline="0" dirty="0" err="1" smtClean="0"/>
              <a:t>Hettar</a:t>
            </a:r>
            <a:r>
              <a:rPr lang="da-DK" baseline="0" dirty="0" smtClean="0"/>
              <a:t> </a:t>
            </a:r>
            <a:r>
              <a:rPr lang="da-DK" baseline="0" dirty="0" err="1" smtClean="0"/>
              <a:t>eru</a:t>
            </a:r>
            <a:r>
              <a:rPr lang="da-DK" baseline="0" dirty="0" smtClean="0"/>
              <a:t> meir </a:t>
            </a:r>
            <a:r>
              <a:rPr lang="da-DK" baseline="0" dirty="0" err="1" smtClean="0"/>
              <a:t>óítøkiligar</a:t>
            </a:r>
            <a:r>
              <a:rPr lang="da-DK" baseline="0" dirty="0" smtClean="0"/>
              <a:t> </a:t>
            </a:r>
            <a:r>
              <a:rPr lang="da-DK" baseline="0" dirty="0" err="1" smtClean="0"/>
              <a:t>ætlanir</a:t>
            </a:r>
            <a:r>
              <a:rPr lang="da-DK" baseline="0" dirty="0" smtClean="0"/>
              <a:t> sum </a:t>
            </a:r>
            <a:r>
              <a:rPr lang="da-DK" baseline="0" dirty="0" err="1" smtClean="0"/>
              <a:t>liggja</a:t>
            </a:r>
            <a:r>
              <a:rPr lang="da-DK" baseline="0" dirty="0" smtClean="0"/>
              <a:t> </a:t>
            </a:r>
            <a:r>
              <a:rPr lang="da-DK" baseline="0" dirty="0" err="1" smtClean="0"/>
              <a:t>eitt</a:t>
            </a:r>
            <a:r>
              <a:rPr lang="da-DK" baseline="0" dirty="0" smtClean="0"/>
              <a:t> </a:t>
            </a:r>
            <a:r>
              <a:rPr lang="da-DK" baseline="0" dirty="0" err="1" smtClean="0"/>
              <a:t>sindur</a:t>
            </a:r>
            <a:r>
              <a:rPr lang="da-DK" baseline="0" dirty="0" smtClean="0"/>
              <a:t> </a:t>
            </a:r>
            <a:r>
              <a:rPr lang="da-DK" baseline="0" dirty="0" err="1" smtClean="0"/>
              <a:t>longur</a:t>
            </a:r>
            <a:r>
              <a:rPr lang="da-DK" baseline="0" dirty="0" smtClean="0"/>
              <a:t> </a:t>
            </a:r>
            <a:r>
              <a:rPr lang="da-DK" baseline="0" dirty="0" err="1" smtClean="0"/>
              <a:t>frammi</a:t>
            </a:r>
            <a:r>
              <a:rPr lang="da-DK" baseline="0" dirty="0" smtClean="0"/>
              <a:t> í </a:t>
            </a:r>
            <a:r>
              <a:rPr lang="da-DK" baseline="0" dirty="0" err="1" smtClean="0"/>
              <a:t>tíðini</a:t>
            </a:r>
            <a:r>
              <a:rPr lang="da-DK" baseline="0" dirty="0" smtClean="0"/>
              <a:t>, men </a:t>
            </a:r>
            <a:r>
              <a:rPr lang="da-DK" baseline="0" dirty="0" err="1" smtClean="0"/>
              <a:t>nakað</a:t>
            </a:r>
            <a:r>
              <a:rPr lang="da-DK" baseline="0" dirty="0" smtClean="0"/>
              <a:t> </a:t>
            </a:r>
            <a:r>
              <a:rPr lang="da-DK" baseline="0" dirty="0" err="1" smtClean="0"/>
              <a:t>fara</a:t>
            </a:r>
            <a:r>
              <a:rPr lang="da-DK" baseline="0" dirty="0" smtClean="0"/>
              <a:t> </a:t>
            </a:r>
            <a:r>
              <a:rPr lang="da-DK" baseline="0" dirty="0" err="1" smtClean="0"/>
              <a:t>vit</a:t>
            </a:r>
            <a:r>
              <a:rPr lang="da-DK" baseline="0" dirty="0" smtClean="0"/>
              <a:t> at </a:t>
            </a:r>
            <a:r>
              <a:rPr lang="da-DK" baseline="0" dirty="0" err="1" smtClean="0"/>
              <a:t>hegna</a:t>
            </a:r>
            <a:r>
              <a:rPr lang="da-DK" baseline="0" dirty="0" smtClean="0"/>
              <a:t> </a:t>
            </a:r>
            <a:r>
              <a:rPr lang="da-DK" baseline="0" dirty="0" err="1" smtClean="0"/>
              <a:t>beinaveg</a:t>
            </a:r>
            <a:r>
              <a:rPr lang="da-DK" baseline="0" dirty="0" smtClean="0"/>
              <a:t> </a:t>
            </a:r>
            <a:r>
              <a:rPr lang="da-DK" baseline="0" dirty="0" err="1" smtClean="0"/>
              <a:t>fyri</a:t>
            </a:r>
            <a:r>
              <a:rPr lang="da-DK" baseline="0" dirty="0" smtClean="0"/>
              <a:t> at </a:t>
            </a:r>
            <a:r>
              <a:rPr lang="da-DK" baseline="0" dirty="0" err="1" smtClean="0"/>
              <a:t>lætta</a:t>
            </a:r>
            <a:r>
              <a:rPr lang="da-DK" baseline="0" dirty="0" smtClean="0"/>
              <a:t> um </a:t>
            </a:r>
            <a:r>
              <a:rPr lang="da-DK" baseline="0" dirty="0" err="1" smtClean="0"/>
              <a:t>fjallgonguna</a:t>
            </a:r>
            <a:r>
              <a:rPr lang="da-DK" baseline="0" dirty="0" smtClean="0"/>
              <a:t>.</a:t>
            </a:r>
          </a:p>
          <a:p>
            <a:r>
              <a:rPr lang="da-DK" baseline="0" dirty="0" smtClean="0"/>
              <a:t>Sum eg </a:t>
            </a:r>
            <a:r>
              <a:rPr lang="da-DK" baseline="0" dirty="0" err="1" smtClean="0"/>
              <a:t>nevndi</a:t>
            </a:r>
            <a:r>
              <a:rPr lang="da-DK" baseline="0" dirty="0" smtClean="0"/>
              <a:t> í </a:t>
            </a:r>
            <a:r>
              <a:rPr lang="da-DK" baseline="0" dirty="0" err="1" smtClean="0"/>
              <a:t>áðni</a:t>
            </a:r>
            <a:r>
              <a:rPr lang="da-DK" baseline="0" dirty="0" smtClean="0"/>
              <a:t>, so </a:t>
            </a:r>
            <a:r>
              <a:rPr lang="da-DK" baseline="0" dirty="0" err="1" smtClean="0"/>
              <a:t>liggja</a:t>
            </a:r>
            <a:r>
              <a:rPr lang="da-DK" baseline="0" dirty="0" smtClean="0"/>
              <a:t> </a:t>
            </a:r>
            <a:r>
              <a:rPr lang="da-DK" baseline="0" dirty="0" err="1" smtClean="0"/>
              <a:t>hesir</a:t>
            </a:r>
            <a:r>
              <a:rPr lang="da-DK" baseline="0" dirty="0" smtClean="0"/>
              <a:t> </a:t>
            </a:r>
            <a:r>
              <a:rPr lang="da-DK" baseline="0" dirty="0" err="1" smtClean="0"/>
              <a:t>garðarnir</a:t>
            </a:r>
            <a:r>
              <a:rPr lang="da-DK" baseline="0" dirty="0" smtClean="0"/>
              <a:t> </a:t>
            </a:r>
            <a:r>
              <a:rPr lang="da-DK" baseline="0" dirty="0" err="1" smtClean="0"/>
              <a:t>øgiliga</a:t>
            </a:r>
            <a:r>
              <a:rPr lang="da-DK" baseline="0" dirty="0" smtClean="0"/>
              <a:t> </a:t>
            </a:r>
            <a:r>
              <a:rPr lang="da-DK" baseline="0" dirty="0" err="1" smtClean="0"/>
              <a:t>heppi</a:t>
            </a:r>
            <a:r>
              <a:rPr lang="da-DK" baseline="0" dirty="0" smtClean="0"/>
              <a:t> </a:t>
            </a:r>
            <a:r>
              <a:rPr lang="da-DK" baseline="0" dirty="0" err="1" smtClean="0"/>
              <a:t>saman</a:t>
            </a:r>
            <a:r>
              <a:rPr lang="da-DK" baseline="0" dirty="0" smtClean="0"/>
              <a:t>. </a:t>
            </a:r>
            <a:r>
              <a:rPr lang="da-DK" baseline="0" dirty="0" err="1" smtClean="0"/>
              <a:t>Vit</a:t>
            </a:r>
            <a:r>
              <a:rPr lang="da-DK" baseline="0" dirty="0" smtClean="0"/>
              <a:t> </a:t>
            </a:r>
            <a:r>
              <a:rPr lang="da-DK" baseline="0" dirty="0" err="1" smtClean="0"/>
              <a:t>hava</a:t>
            </a:r>
            <a:r>
              <a:rPr lang="da-DK" baseline="0" dirty="0" smtClean="0"/>
              <a:t> ein </a:t>
            </a:r>
            <a:r>
              <a:rPr lang="da-DK" baseline="0" dirty="0" err="1" smtClean="0"/>
              <a:t>stóran</a:t>
            </a:r>
            <a:r>
              <a:rPr lang="da-DK" baseline="0" dirty="0" smtClean="0"/>
              <a:t> part av </a:t>
            </a:r>
            <a:r>
              <a:rPr lang="da-DK" baseline="0" dirty="0" err="1" smtClean="0"/>
              <a:t>Saksunardali</a:t>
            </a:r>
            <a:r>
              <a:rPr lang="da-DK" baseline="0" dirty="0" smtClean="0"/>
              <a:t> sum </a:t>
            </a:r>
            <a:r>
              <a:rPr lang="da-DK" baseline="0" dirty="0" err="1" smtClean="0"/>
              <a:t>hevur</a:t>
            </a:r>
            <a:r>
              <a:rPr lang="da-DK" baseline="0" dirty="0" smtClean="0"/>
              <a:t> </a:t>
            </a:r>
            <a:r>
              <a:rPr lang="da-DK" baseline="0" dirty="0" err="1" smtClean="0"/>
              <a:t>hamara</a:t>
            </a:r>
            <a:r>
              <a:rPr lang="da-DK" baseline="0" dirty="0" smtClean="0"/>
              <a:t> á </a:t>
            </a:r>
            <a:r>
              <a:rPr lang="da-DK" baseline="0" dirty="0" err="1" smtClean="0"/>
              <a:t>báðum</a:t>
            </a:r>
            <a:r>
              <a:rPr lang="da-DK" baseline="0" dirty="0" smtClean="0"/>
              <a:t> </a:t>
            </a:r>
            <a:r>
              <a:rPr lang="da-DK" baseline="0" dirty="0" err="1" smtClean="0"/>
              <a:t>síðum</a:t>
            </a:r>
            <a:r>
              <a:rPr lang="da-DK" baseline="0" dirty="0" smtClean="0"/>
              <a:t>, </a:t>
            </a:r>
            <a:r>
              <a:rPr lang="da-DK" baseline="0" dirty="0" err="1" smtClean="0"/>
              <a:t>landsverk</a:t>
            </a:r>
            <a:r>
              <a:rPr lang="da-DK" baseline="0" dirty="0" smtClean="0"/>
              <a:t> </a:t>
            </a:r>
            <a:r>
              <a:rPr lang="da-DK" baseline="0" dirty="0" err="1" smtClean="0"/>
              <a:t>hevur</a:t>
            </a:r>
            <a:r>
              <a:rPr lang="da-DK" baseline="0" dirty="0" smtClean="0"/>
              <a:t> </a:t>
            </a:r>
            <a:r>
              <a:rPr lang="da-DK" baseline="0" dirty="0" err="1" smtClean="0"/>
              <a:t>eisini</a:t>
            </a:r>
            <a:r>
              <a:rPr lang="da-DK" baseline="0" dirty="0" smtClean="0"/>
              <a:t> </a:t>
            </a:r>
            <a:r>
              <a:rPr lang="da-DK" baseline="0" dirty="0" err="1" smtClean="0"/>
              <a:t>játta</a:t>
            </a:r>
            <a:r>
              <a:rPr lang="da-DK" baseline="0" dirty="0" smtClean="0"/>
              <a:t> </a:t>
            </a:r>
            <a:r>
              <a:rPr lang="da-DK" baseline="0" dirty="0" err="1" smtClean="0"/>
              <a:t>okkum</a:t>
            </a:r>
            <a:r>
              <a:rPr lang="da-DK" baseline="0" dirty="0" smtClean="0"/>
              <a:t> at </a:t>
            </a:r>
            <a:r>
              <a:rPr lang="da-DK" baseline="0" dirty="0" err="1" smtClean="0"/>
              <a:t>flyta</a:t>
            </a:r>
            <a:r>
              <a:rPr lang="da-DK" baseline="0" dirty="0" smtClean="0"/>
              <a:t> </a:t>
            </a:r>
            <a:r>
              <a:rPr lang="da-DK" baseline="0" dirty="0" err="1" smtClean="0"/>
              <a:t>eitt</a:t>
            </a:r>
            <a:r>
              <a:rPr lang="da-DK" baseline="0" dirty="0" smtClean="0"/>
              <a:t> </a:t>
            </a:r>
            <a:r>
              <a:rPr lang="da-DK" baseline="0" dirty="0" err="1" smtClean="0"/>
              <a:t>rulliportur</a:t>
            </a:r>
            <a:r>
              <a:rPr lang="da-DK" baseline="0" dirty="0" smtClean="0"/>
              <a:t> so </a:t>
            </a:r>
            <a:r>
              <a:rPr lang="da-DK" baseline="0" dirty="0" err="1" smtClean="0"/>
              <a:t>vit</a:t>
            </a:r>
            <a:r>
              <a:rPr lang="da-DK" baseline="0" dirty="0" smtClean="0"/>
              <a:t> </a:t>
            </a:r>
            <a:r>
              <a:rPr lang="da-DK" baseline="0" dirty="0" err="1" smtClean="0"/>
              <a:t>fáa</a:t>
            </a:r>
            <a:r>
              <a:rPr lang="da-DK" baseline="0" dirty="0" smtClean="0"/>
              <a:t> </a:t>
            </a:r>
            <a:r>
              <a:rPr lang="da-DK" baseline="0" dirty="0" err="1" smtClean="0"/>
              <a:t>hegna</a:t>
            </a:r>
            <a:r>
              <a:rPr lang="da-DK" baseline="0" dirty="0" smtClean="0"/>
              <a:t> </a:t>
            </a:r>
            <a:r>
              <a:rPr lang="da-DK" baseline="0" dirty="0" err="1" smtClean="0"/>
              <a:t>tvørtur</a:t>
            </a:r>
            <a:r>
              <a:rPr lang="da-DK" baseline="0" dirty="0" smtClean="0"/>
              <a:t> um </a:t>
            </a:r>
            <a:r>
              <a:rPr lang="da-DK" baseline="0" dirty="0" err="1" smtClean="0"/>
              <a:t>saksunardal</a:t>
            </a:r>
            <a:r>
              <a:rPr lang="da-DK" baseline="0" dirty="0" smtClean="0"/>
              <a:t>. Tá er </a:t>
            </a:r>
            <a:r>
              <a:rPr lang="da-DK" baseline="0" dirty="0" err="1" smtClean="0"/>
              <a:t>lítið</a:t>
            </a:r>
            <a:r>
              <a:rPr lang="da-DK" baseline="0" dirty="0" smtClean="0"/>
              <a:t> </a:t>
            </a:r>
            <a:r>
              <a:rPr lang="da-DK" baseline="0" dirty="0" err="1" smtClean="0"/>
              <a:t>arbeið</a:t>
            </a:r>
            <a:r>
              <a:rPr lang="da-DK" baseline="0" dirty="0" smtClean="0"/>
              <a:t> </a:t>
            </a:r>
            <a:r>
              <a:rPr lang="da-DK" baseline="0" dirty="0" err="1" smtClean="0"/>
              <a:t>eftir</a:t>
            </a:r>
            <a:r>
              <a:rPr lang="da-DK" baseline="0" dirty="0" smtClean="0"/>
              <a:t> í at </a:t>
            </a:r>
            <a:r>
              <a:rPr lang="da-DK" baseline="0" dirty="0" err="1" smtClean="0"/>
              <a:t>steingja</a:t>
            </a:r>
            <a:r>
              <a:rPr lang="da-DK" baseline="0" dirty="0" smtClean="0"/>
              <a:t> </a:t>
            </a:r>
            <a:r>
              <a:rPr lang="da-DK" baseline="0" dirty="0" err="1" smtClean="0"/>
              <a:t>teir</a:t>
            </a:r>
            <a:r>
              <a:rPr lang="da-DK" baseline="0" dirty="0" smtClean="0"/>
              <a:t> </a:t>
            </a:r>
            <a:r>
              <a:rPr lang="da-DK" baseline="0" dirty="0" err="1" smtClean="0"/>
              <a:t>fáu</a:t>
            </a:r>
            <a:r>
              <a:rPr lang="da-DK" baseline="0" dirty="0" smtClean="0"/>
              <a:t> </a:t>
            </a:r>
            <a:r>
              <a:rPr lang="da-DK" baseline="0" dirty="0" err="1" smtClean="0"/>
              <a:t>stíggjarnar</a:t>
            </a:r>
            <a:r>
              <a:rPr lang="da-DK" baseline="0" dirty="0" smtClean="0"/>
              <a:t> har </a:t>
            </a:r>
            <a:r>
              <a:rPr lang="da-DK" baseline="0" dirty="0" err="1" smtClean="0"/>
              <a:t>seyður</a:t>
            </a:r>
            <a:r>
              <a:rPr lang="da-DK" baseline="0" dirty="0" smtClean="0"/>
              <a:t> </a:t>
            </a:r>
            <a:r>
              <a:rPr lang="da-DK" baseline="0" dirty="0" err="1" smtClean="0"/>
              <a:t>sleppur</a:t>
            </a:r>
            <a:r>
              <a:rPr lang="da-DK" baseline="0" dirty="0" smtClean="0"/>
              <a:t> um </a:t>
            </a:r>
            <a:r>
              <a:rPr lang="da-DK" baseline="0" dirty="0" err="1" smtClean="0"/>
              <a:t>hamaran</a:t>
            </a:r>
            <a:r>
              <a:rPr lang="da-DK" baseline="0" dirty="0" smtClean="0"/>
              <a:t>. </a:t>
            </a:r>
            <a:r>
              <a:rPr lang="da-DK" baseline="0" dirty="0" err="1" smtClean="0"/>
              <a:t>Uppá</a:t>
            </a:r>
            <a:r>
              <a:rPr lang="da-DK" baseline="0" dirty="0" smtClean="0"/>
              <a:t> </a:t>
            </a:r>
            <a:r>
              <a:rPr lang="da-DK" baseline="0" dirty="0" err="1" smtClean="0"/>
              <a:t>tann</a:t>
            </a:r>
            <a:r>
              <a:rPr lang="da-DK" baseline="0" dirty="0" smtClean="0"/>
              <a:t> </a:t>
            </a:r>
            <a:r>
              <a:rPr lang="da-DK" baseline="0" dirty="0" err="1" smtClean="0"/>
              <a:t>mátan</a:t>
            </a:r>
            <a:r>
              <a:rPr lang="da-DK" baseline="0" dirty="0" smtClean="0"/>
              <a:t> </a:t>
            </a:r>
            <a:r>
              <a:rPr lang="da-DK" baseline="0" dirty="0" err="1" smtClean="0"/>
              <a:t>kunnu</a:t>
            </a:r>
            <a:r>
              <a:rPr lang="da-DK" baseline="0" dirty="0" smtClean="0"/>
              <a:t> </a:t>
            </a:r>
            <a:r>
              <a:rPr lang="da-DK" baseline="0" dirty="0" err="1" smtClean="0"/>
              <a:t>vit</a:t>
            </a:r>
            <a:r>
              <a:rPr lang="da-DK" baseline="0" dirty="0" smtClean="0"/>
              <a:t> </a:t>
            </a:r>
            <a:r>
              <a:rPr lang="da-DK" baseline="0" dirty="0" err="1" smtClean="0"/>
              <a:t>øgiliga</a:t>
            </a:r>
            <a:r>
              <a:rPr lang="da-DK" baseline="0" dirty="0" smtClean="0"/>
              <a:t> </a:t>
            </a:r>
            <a:r>
              <a:rPr lang="da-DK" baseline="0" dirty="0" err="1" smtClean="0"/>
              <a:t>bíliga</a:t>
            </a:r>
            <a:r>
              <a:rPr lang="da-DK" baseline="0" dirty="0" smtClean="0"/>
              <a:t> </a:t>
            </a:r>
            <a:r>
              <a:rPr lang="da-DK" baseline="0" dirty="0" err="1" smtClean="0"/>
              <a:t>fáa</a:t>
            </a:r>
            <a:r>
              <a:rPr lang="da-DK" baseline="0" dirty="0" smtClean="0"/>
              <a:t> </a:t>
            </a:r>
            <a:r>
              <a:rPr lang="da-DK" baseline="0" dirty="0" err="1" smtClean="0"/>
              <a:t>eina</a:t>
            </a:r>
            <a:r>
              <a:rPr lang="da-DK" baseline="0" dirty="0" smtClean="0"/>
              <a:t> </a:t>
            </a:r>
            <a:r>
              <a:rPr lang="da-DK" baseline="0" dirty="0" err="1" smtClean="0"/>
              <a:t>innhegning</a:t>
            </a:r>
            <a:r>
              <a:rPr lang="da-DK" baseline="0" dirty="0" smtClean="0"/>
              <a:t> í </a:t>
            </a:r>
            <a:r>
              <a:rPr lang="da-DK" baseline="0" dirty="0" err="1" smtClean="0"/>
              <a:t>øllum</a:t>
            </a:r>
            <a:r>
              <a:rPr lang="da-DK" baseline="0" dirty="0" smtClean="0"/>
              <a:t> </a:t>
            </a:r>
            <a:r>
              <a:rPr lang="da-DK" baseline="0" dirty="0" err="1" smtClean="0"/>
              <a:t>undirhaganum</a:t>
            </a:r>
            <a:r>
              <a:rPr lang="da-DK" baseline="0" dirty="0" smtClean="0"/>
              <a:t>. </a:t>
            </a:r>
            <a:r>
              <a:rPr lang="da-DK" baseline="0" dirty="0" err="1" smtClean="0"/>
              <a:t>Tað</a:t>
            </a:r>
            <a:r>
              <a:rPr lang="da-DK" baseline="0" dirty="0" smtClean="0"/>
              <a:t> er </a:t>
            </a:r>
            <a:r>
              <a:rPr lang="da-DK" baseline="0" dirty="0" err="1" smtClean="0"/>
              <a:t>eisini</a:t>
            </a:r>
            <a:r>
              <a:rPr lang="da-DK" baseline="0" dirty="0" smtClean="0"/>
              <a:t> ein </a:t>
            </a:r>
            <a:r>
              <a:rPr lang="da-DK" baseline="0" dirty="0" err="1" smtClean="0"/>
              <a:t>fantastiskur</a:t>
            </a:r>
            <a:r>
              <a:rPr lang="da-DK" baseline="0" dirty="0" smtClean="0"/>
              <a:t> </a:t>
            </a:r>
            <a:r>
              <a:rPr lang="da-DK" baseline="0" dirty="0" err="1" smtClean="0"/>
              <a:t>fyrimunur</a:t>
            </a:r>
            <a:r>
              <a:rPr lang="da-DK" baseline="0" dirty="0" smtClean="0"/>
              <a:t> </a:t>
            </a:r>
            <a:r>
              <a:rPr lang="da-DK" baseline="0" dirty="0" err="1" smtClean="0"/>
              <a:t>fyri</a:t>
            </a:r>
            <a:r>
              <a:rPr lang="da-DK" baseline="0" dirty="0" smtClean="0"/>
              <a:t> raksturin </a:t>
            </a:r>
            <a:r>
              <a:rPr lang="da-DK" baseline="0" dirty="0" err="1" smtClean="0"/>
              <a:t>tí</a:t>
            </a:r>
            <a:r>
              <a:rPr lang="da-DK" baseline="0" dirty="0" smtClean="0"/>
              <a:t> </a:t>
            </a:r>
            <a:r>
              <a:rPr lang="da-DK" baseline="0" dirty="0" err="1" smtClean="0"/>
              <a:t>undirhagan</a:t>
            </a:r>
            <a:r>
              <a:rPr lang="da-DK" baseline="0" dirty="0" smtClean="0"/>
              <a:t> fær man </a:t>
            </a:r>
            <a:r>
              <a:rPr lang="da-DK" baseline="0" dirty="0" err="1" smtClean="0"/>
              <a:t>altíð</a:t>
            </a:r>
            <a:r>
              <a:rPr lang="da-DK" baseline="0" dirty="0" smtClean="0"/>
              <a:t> </a:t>
            </a:r>
            <a:r>
              <a:rPr lang="da-DK" baseline="0" dirty="0" err="1" smtClean="0"/>
              <a:t>rikið</a:t>
            </a:r>
            <a:r>
              <a:rPr lang="da-DK" baseline="0" dirty="0" smtClean="0"/>
              <a:t> um </a:t>
            </a:r>
            <a:r>
              <a:rPr lang="da-DK" baseline="0" dirty="0" err="1" smtClean="0"/>
              <a:t>ikki</a:t>
            </a:r>
            <a:r>
              <a:rPr lang="da-DK" baseline="0" dirty="0" smtClean="0"/>
              <a:t> </a:t>
            </a:r>
            <a:r>
              <a:rPr lang="da-DK" baseline="0" dirty="0" err="1" smtClean="0"/>
              <a:t>einsamallur</a:t>
            </a:r>
            <a:r>
              <a:rPr lang="da-DK" baseline="0" dirty="0" smtClean="0"/>
              <a:t>, so </a:t>
            </a:r>
            <a:r>
              <a:rPr lang="da-DK" baseline="0" dirty="0" err="1" smtClean="0"/>
              <a:t>øgiliga</a:t>
            </a:r>
            <a:r>
              <a:rPr lang="da-DK" baseline="0" dirty="0" smtClean="0"/>
              <a:t> </a:t>
            </a:r>
            <a:r>
              <a:rPr lang="da-DK" baseline="0" dirty="0" err="1" smtClean="0"/>
              <a:t>fámentur</a:t>
            </a:r>
            <a:r>
              <a:rPr lang="da-DK" baseline="0" dirty="0" smtClean="0"/>
              <a:t>. Tá </a:t>
            </a:r>
            <a:r>
              <a:rPr lang="da-DK" baseline="0" dirty="0" err="1" smtClean="0"/>
              <a:t>kunnu</a:t>
            </a:r>
            <a:r>
              <a:rPr lang="da-DK" baseline="0" dirty="0" smtClean="0"/>
              <a:t> </a:t>
            </a:r>
            <a:r>
              <a:rPr lang="da-DK" baseline="0" dirty="0" err="1" smtClean="0"/>
              <a:t>vit</a:t>
            </a:r>
            <a:r>
              <a:rPr lang="da-DK" baseline="0" dirty="0" smtClean="0"/>
              <a:t> </a:t>
            </a:r>
            <a:r>
              <a:rPr lang="da-DK" baseline="0" dirty="0" err="1" smtClean="0"/>
              <a:t>fyri</a:t>
            </a:r>
            <a:r>
              <a:rPr lang="da-DK" baseline="0" dirty="0" smtClean="0"/>
              <a:t> </a:t>
            </a:r>
            <a:r>
              <a:rPr lang="da-DK" baseline="0" dirty="0" err="1" smtClean="0"/>
              <a:t>tann</a:t>
            </a:r>
            <a:r>
              <a:rPr lang="da-DK" baseline="0" dirty="0" smtClean="0"/>
              <a:t> saks skyld </a:t>
            </a:r>
            <a:r>
              <a:rPr lang="da-DK" baseline="0" dirty="0" err="1" smtClean="0"/>
              <a:t>ganga</a:t>
            </a:r>
            <a:r>
              <a:rPr lang="da-DK" baseline="0" dirty="0" smtClean="0"/>
              <a:t> </a:t>
            </a:r>
            <a:r>
              <a:rPr lang="da-DK" baseline="0" dirty="0" err="1" smtClean="0"/>
              <a:t>heystfjøllini</a:t>
            </a:r>
            <a:r>
              <a:rPr lang="da-DK" baseline="0" dirty="0" smtClean="0"/>
              <a:t> í august </a:t>
            </a:r>
            <a:r>
              <a:rPr lang="da-DK" baseline="0" dirty="0" err="1" smtClean="0"/>
              <a:t>mánaða</a:t>
            </a:r>
            <a:r>
              <a:rPr lang="da-DK" baseline="0" dirty="0" smtClean="0"/>
              <a:t> og so </a:t>
            </a:r>
            <a:r>
              <a:rPr lang="da-DK" baseline="0" dirty="0" err="1" smtClean="0"/>
              <a:t>senda</a:t>
            </a:r>
            <a:r>
              <a:rPr lang="da-DK" baseline="0" dirty="0" smtClean="0"/>
              <a:t> til </a:t>
            </a:r>
            <a:r>
              <a:rPr lang="da-DK" baseline="0" dirty="0" err="1" smtClean="0"/>
              <a:t>sláturs</a:t>
            </a:r>
            <a:r>
              <a:rPr lang="da-DK" baseline="0" dirty="0" smtClean="0"/>
              <a:t> tá </a:t>
            </a:r>
            <a:r>
              <a:rPr lang="da-DK" baseline="0" dirty="0" err="1" smtClean="0"/>
              <a:t>tað</a:t>
            </a:r>
            <a:r>
              <a:rPr lang="da-DK" baseline="0" dirty="0" smtClean="0"/>
              <a:t> </a:t>
            </a:r>
            <a:r>
              <a:rPr lang="da-DK" baseline="0" dirty="0" err="1" smtClean="0"/>
              <a:t>passar</a:t>
            </a:r>
            <a:r>
              <a:rPr lang="da-DK" baseline="0" dirty="0" smtClean="0"/>
              <a:t>.</a:t>
            </a:r>
            <a:endParaRPr lang="fo-FO" baseline="0" dirty="0" smtClean="0"/>
          </a:p>
        </p:txBody>
      </p:sp>
      <p:sp>
        <p:nvSpPr>
          <p:cNvPr id="4" name="Slide Number Placeholder 3"/>
          <p:cNvSpPr>
            <a:spLocks noGrp="1"/>
          </p:cNvSpPr>
          <p:nvPr>
            <p:ph type="sldNum" sz="quarter" idx="10"/>
          </p:nvPr>
        </p:nvSpPr>
        <p:spPr/>
        <p:txBody>
          <a:bodyPr/>
          <a:lstStyle/>
          <a:p>
            <a:fld id="{323A1CD4-6769-473D-BA84-275D3B47BB8D}" type="slidenum">
              <a:rPr lang="fo-FO" smtClean="0"/>
              <a:t>14</a:t>
            </a:fld>
            <a:endParaRPr lang="fo-FO"/>
          </a:p>
        </p:txBody>
      </p:sp>
    </p:spTree>
    <p:extLst>
      <p:ext uri="{BB962C8B-B14F-4D97-AF65-F5344CB8AC3E}">
        <p14:creationId xmlns:p14="http://schemas.microsoft.com/office/powerpoint/2010/main" val="5878331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baseline="0" dirty="0" smtClean="0"/>
              <a:t>Og nú </a:t>
            </a:r>
            <a:r>
              <a:rPr lang="da-DK" baseline="0" dirty="0" err="1" smtClean="0"/>
              <a:t>vit</a:t>
            </a:r>
            <a:r>
              <a:rPr lang="da-DK" baseline="0" dirty="0" smtClean="0"/>
              <a:t> </a:t>
            </a:r>
            <a:r>
              <a:rPr lang="da-DK" baseline="0" dirty="0" err="1" smtClean="0"/>
              <a:t>tosa</a:t>
            </a:r>
            <a:r>
              <a:rPr lang="da-DK" baseline="0" dirty="0" smtClean="0"/>
              <a:t> um </a:t>
            </a:r>
            <a:r>
              <a:rPr lang="da-DK" baseline="0" dirty="0" err="1" smtClean="0"/>
              <a:t>slátur</a:t>
            </a:r>
            <a:r>
              <a:rPr lang="en-US" baseline="0" dirty="0" smtClean="0"/>
              <a:t> </a:t>
            </a:r>
            <a:r>
              <a:rPr lang="en-US" baseline="0" dirty="0" err="1" smtClean="0"/>
              <a:t>skal</a:t>
            </a:r>
            <a:r>
              <a:rPr lang="en-US" baseline="0" dirty="0" smtClean="0"/>
              <a:t> eg </a:t>
            </a:r>
            <a:r>
              <a:rPr lang="en-US" baseline="0" dirty="0" err="1" smtClean="0"/>
              <a:t>koma</a:t>
            </a:r>
            <a:r>
              <a:rPr lang="en-US" baseline="0" dirty="0" smtClean="0"/>
              <a:t> </a:t>
            </a:r>
            <a:r>
              <a:rPr lang="en-US" baseline="0" dirty="0" err="1" smtClean="0"/>
              <a:t>eitt</a:t>
            </a:r>
            <a:r>
              <a:rPr lang="en-US" baseline="0" dirty="0" smtClean="0"/>
              <a:t> </a:t>
            </a:r>
            <a:r>
              <a:rPr lang="en-US" baseline="0" dirty="0" err="1" smtClean="0"/>
              <a:t>sindur</a:t>
            </a:r>
            <a:r>
              <a:rPr lang="en-US" baseline="0" dirty="0" smtClean="0"/>
              <a:t> </a:t>
            </a:r>
            <a:r>
              <a:rPr lang="en-US" baseline="0" dirty="0" err="1" smtClean="0"/>
              <a:t>inná</a:t>
            </a:r>
            <a:r>
              <a:rPr lang="en-US" baseline="0" dirty="0" smtClean="0"/>
              <a:t> </a:t>
            </a:r>
            <a:r>
              <a:rPr lang="en-US" baseline="0" dirty="0" err="1" smtClean="0"/>
              <a:t>matvórulógina</a:t>
            </a:r>
            <a:r>
              <a:rPr lang="en-US" baseline="0" dirty="0" smtClean="0"/>
              <a:t> og eg </a:t>
            </a:r>
            <a:r>
              <a:rPr lang="en-US" baseline="0" dirty="0" err="1" smtClean="0"/>
              <a:t>vóni</a:t>
            </a:r>
            <a:r>
              <a:rPr lang="en-US" baseline="0" dirty="0" smtClean="0"/>
              <a:t> </a:t>
            </a:r>
            <a:r>
              <a:rPr lang="da-DK" baseline="0" dirty="0" err="1" smtClean="0"/>
              <a:t>ikki</a:t>
            </a:r>
            <a:r>
              <a:rPr lang="da-DK" baseline="0" dirty="0" smtClean="0"/>
              <a:t> at tit </a:t>
            </a:r>
            <a:r>
              <a:rPr lang="da-DK" baseline="0" dirty="0" err="1" smtClean="0"/>
              <a:t>byrja</a:t>
            </a:r>
            <a:r>
              <a:rPr lang="en-US" baseline="0" dirty="0" smtClean="0"/>
              <a:t> at </a:t>
            </a:r>
            <a:r>
              <a:rPr lang="da-DK" baseline="0" dirty="0" err="1" smtClean="0"/>
              <a:t>tveita</a:t>
            </a:r>
            <a:r>
              <a:rPr lang="en-US" baseline="0" dirty="0" smtClean="0"/>
              <a:t> </a:t>
            </a:r>
            <a:r>
              <a:rPr lang="da-DK" baseline="0" dirty="0" err="1" smtClean="0"/>
              <a:t>ymiskt</a:t>
            </a:r>
            <a:r>
              <a:rPr lang="en-US" baseline="0" dirty="0" smtClean="0"/>
              <a:t> </a:t>
            </a:r>
            <a:r>
              <a:rPr lang="en-US" baseline="0" dirty="0" err="1" smtClean="0"/>
              <a:t>efti</a:t>
            </a:r>
            <a:r>
              <a:rPr lang="en-US" baseline="0" dirty="0" smtClean="0"/>
              <a:t> </a:t>
            </a:r>
            <a:r>
              <a:rPr lang="en-US" baseline="0" dirty="0" err="1" smtClean="0"/>
              <a:t>mær</a:t>
            </a:r>
            <a:r>
              <a:rPr lang="en-US" baseline="0" dirty="0" smtClean="0"/>
              <a:t>.</a:t>
            </a:r>
          </a:p>
          <a:p>
            <a:r>
              <a:rPr lang="en-US" baseline="0" dirty="0" smtClean="0"/>
              <a:t>Men </a:t>
            </a:r>
            <a:r>
              <a:rPr lang="en-US" baseline="0" dirty="0" err="1" smtClean="0"/>
              <a:t>tað</a:t>
            </a:r>
            <a:r>
              <a:rPr lang="en-US" baseline="0" dirty="0" smtClean="0"/>
              <a:t> er </a:t>
            </a:r>
            <a:r>
              <a:rPr lang="en-US" baseline="0" dirty="0" err="1" smtClean="0"/>
              <a:t>soleiðis</a:t>
            </a:r>
            <a:r>
              <a:rPr lang="en-US" baseline="0" dirty="0" smtClean="0"/>
              <a:t>, at </a:t>
            </a:r>
            <a:r>
              <a:rPr lang="en-US" baseline="0" dirty="0" err="1" smtClean="0"/>
              <a:t>vit</a:t>
            </a:r>
            <a:r>
              <a:rPr lang="en-US" baseline="0" dirty="0" smtClean="0"/>
              <a:t> </a:t>
            </a:r>
            <a:r>
              <a:rPr lang="en-US" baseline="0" dirty="0" err="1" smtClean="0"/>
              <a:t>selja</a:t>
            </a:r>
            <a:r>
              <a:rPr lang="en-US" baseline="0" dirty="0" smtClean="0"/>
              <a:t> </a:t>
            </a:r>
            <a:r>
              <a:rPr lang="en-US" baseline="0" dirty="0" err="1" smtClean="0"/>
              <a:t>ein</a:t>
            </a:r>
            <a:r>
              <a:rPr lang="en-US" baseline="0" dirty="0" smtClean="0"/>
              <a:t> </a:t>
            </a:r>
            <a:r>
              <a:rPr lang="en-US" baseline="0" dirty="0" err="1" smtClean="0"/>
              <a:t>stóran</a:t>
            </a:r>
            <a:r>
              <a:rPr lang="en-US" baseline="0" dirty="0" smtClean="0"/>
              <a:t> part av </a:t>
            </a:r>
            <a:r>
              <a:rPr lang="en-US" baseline="0" dirty="0" err="1" smtClean="0"/>
              <a:t>kjøtinum</a:t>
            </a:r>
            <a:r>
              <a:rPr lang="en-US" baseline="0" dirty="0" smtClean="0"/>
              <a:t> hjá </a:t>
            </a:r>
            <a:r>
              <a:rPr lang="en-US" baseline="0" dirty="0" err="1" smtClean="0"/>
              <a:t>okkum</a:t>
            </a:r>
            <a:r>
              <a:rPr lang="en-US" baseline="0" dirty="0" smtClean="0"/>
              <a:t> </a:t>
            </a:r>
            <a:r>
              <a:rPr lang="en-US" baseline="0" dirty="0" err="1" smtClean="0"/>
              <a:t>til</a:t>
            </a:r>
            <a:r>
              <a:rPr lang="en-US" baseline="0" dirty="0" smtClean="0"/>
              <a:t> </a:t>
            </a:r>
            <a:r>
              <a:rPr lang="en-US" baseline="0" dirty="0" err="1" smtClean="0"/>
              <a:t>handlar</a:t>
            </a:r>
            <a:r>
              <a:rPr lang="en-US" baseline="0" dirty="0" smtClean="0"/>
              <a:t> og </a:t>
            </a:r>
            <a:r>
              <a:rPr lang="en-US" baseline="0" dirty="0" err="1" smtClean="0"/>
              <a:t>fyritøkur</a:t>
            </a:r>
            <a:r>
              <a:rPr lang="en-US" baseline="0" dirty="0" smtClean="0"/>
              <a:t>, so </a:t>
            </a:r>
            <a:r>
              <a:rPr lang="en-US" baseline="0" dirty="0" err="1" smtClean="0"/>
              <a:t>vit</a:t>
            </a:r>
            <a:r>
              <a:rPr lang="en-US" baseline="0" dirty="0" smtClean="0"/>
              <a:t> </a:t>
            </a:r>
            <a:r>
              <a:rPr lang="en-US" baseline="0" dirty="0" err="1" smtClean="0"/>
              <a:t>verða</a:t>
            </a:r>
            <a:r>
              <a:rPr lang="da-DK" baseline="0" dirty="0" smtClean="0"/>
              <a:t> </a:t>
            </a:r>
            <a:r>
              <a:rPr lang="da-DK" baseline="0" dirty="0" err="1" smtClean="0"/>
              <a:t>rættuliga</a:t>
            </a:r>
            <a:r>
              <a:rPr lang="en-US" baseline="0" dirty="0" smtClean="0"/>
              <a:t> </a:t>
            </a:r>
            <a:r>
              <a:rPr lang="en-US" baseline="0" dirty="0" err="1" smtClean="0"/>
              <a:t>nógv</a:t>
            </a:r>
            <a:r>
              <a:rPr lang="en-US" baseline="0" dirty="0" smtClean="0"/>
              <a:t> </a:t>
            </a:r>
            <a:r>
              <a:rPr lang="en-US" baseline="0" dirty="0" err="1" smtClean="0"/>
              <a:t>ávirkaði</a:t>
            </a:r>
            <a:r>
              <a:rPr lang="en-US" baseline="0" dirty="0" smtClean="0"/>
              <a:t> av </a:t>
            </a:r>
            <a:r>
              <a:rPr lang="en-US" baseline="0" dirty="0" err="1" smtClean="0"/>
              <a:t>broytingunum</a:t>
            </a:r>
            <a:r>
              <a:rPr lang="en-US" baseline="0" dirty="0" smtClean="0"/>
              <a:t>.</a:t>
            </a:r>
          </a:p>
          <a:p>
            <a:r>
              <a:rPr lang="en-US" baseline="0" dirty="0" smtClean="0"/>
              <a:t>Men eg </a:t>
            </a:r>
            <a:r>
              <a:rPr lang="da-DK" baseline="0" dirty="0" err="1" smtClean="0"/>
              <a:t>haldi</a:t>
            </a:r>
            <a:r>
              <a:rPr lang="da-DK" baseline="0" dirty="0" smtClean="0"/>
              <a:t> </a:t>
            </a:r>
            <a:r>
              <a:rPr lang="en-US" baseline="0" dirty="0" smtClean="0"/>
              <a:t>at </a:t>
            </a:r>
            <a:r>
              <a:rPr lang="en-US" baseline="0" dirty="0" err="1" smtClean="0"/>
              <a:t>broytingarnar</a:t>
            </a:r>
            <a:r>
              <a:rPr lang="en-US" baseline="0" dirty="0" smtClean="0"/>
              <a:t> í </a:t>
            </a:r>
            <a:r>
              <a:rPr lang="en-US" baseline="0" dirty="0" err="1" smtClean="0"/>
              <a:t>matvørulógini</a:t>
            </a:r>
            <a:r>
              <a:rPr lang="en-US" baseline="0" dirty="0" smtClean="0"/>
              <a:t> </a:t>
            </a:r>
            <a:r>
              <a:rPr lang="en-US" baseline="0" dirty="0" err="1" smtClean="0"/>
              <a:t>eru</a:t>
            </a:r>
            <a:r>
              <a:rPr lang="en-US" baseline="0" dirty="0" smtClean="0"/>
              <a:t> </a:t>
            </a:r>
            <a:r>
              <a:rPr lang="da-DK" baseline="0" dirty="0" smtClean="0"/>
              <a:t>alle tiders</a:t>
            </a:r>
            <a:r>
              <a:rPr lang="en-US" baseline="0" dirty="0" smtClean="0"/>
              <a:t>.</a:t>
            </a:r>
          </a:p>
          <a:p>
            <a:r>
              <a:rPr lang="en-US" baseline="0" dirty="0" err="1" smtClean="0"/>
              <a:t>Eg</a:t>
            </a:r>
            <a:r>
              <a:rPr lang="en-US" baseline="0" dirty="0" smtClean="0"/>
              <a:t> </a:t>
            </a:r>
            <a:r>
              <a:rPr lang="en-US" baseline="0" dirty="0" err="1" smtClean="0"/>
              <a:t>haldi</a:t>
            </a:r>
            <a:r>
              <a:rPr lang="en-US" baseline="0" dirty="0" smtClean="0"/>
              <a:t> </a:t>
            </a:r>
            <a:r>
              <a:rPr lang="en-US" baseline="0" dirty="0" err="1" smtClean="0"/>
              <a:t>ikki</a:t>
            </a:r>
            <a:r>
              <a:rPr lang="en-US" baseline="0" dirty="0" smtClean="0"/>
              <a:t> at </a:t>
            </a:r>
            <a:r>
              <a:rPr lang="en-US" baseline="0" dirty="0" err="1" smtClean="0"/>
              <a:t>krøvini</a:t>
            </a:r>
            <a:r>
              <a:rPr lang="en-US" baseline="0" dirty="0" smtClean="0"/>
              <a:t> </a:t>
            </a:r>
            <a:r>
              <a:rPr lang="en-US" baseline="0" dirty="0" err="1" smtClean="0"/>
              <a:t>til</a:t>
            </a:r>
            <a:r>
              <a:rPr lang="en-US" baseline="0" dirty="0" smtClean="0"/>
              <a:t> </a:t>
            </a:r>
            <a:r>
              <a:rPr lang="en-US" baseline="0" dirty="0" err="1" smtClean="0"/>
              <a:t>ein</a:t>
            </a:r>
            <a:r>
              <a:rPr lang="en-US" baseline="0" dirty="0" smtClean="0"/>
              <a:t> </a:t>
            </a:r>
            <a:r>
              <a:rPr lang="en-US" baseline="0" dirty="0" err="1" smtClean="0"/>
              <a:t>lóggildan</a:t>
            </a:r>
            <a:r>
              <a:rPr lang="en-US" baseline="0" dirty="0" smtClean="0"/>
              <a:t> </a:t>
            </a:r>
            <a:r>
              <a:rPr lang="en-US" baseline="0" dirty="0" err="1" smtClean="0"/>
              <a:t>hjall</a:t>
            </a:r>
            <a:r>
              <a:rPr lang="en-US" baseline="0" dirty="0" smtClean="0"/>
              <a:t> </a:t>
            </a:r>
            <a:r>
              <a:rPr lang="en-US" baseline="0" dirty="0" err="1" smtClean="0"/>
              <a:t>eru</a:t>
            </a:r>
            <a:r>
              <a:rPr lang="en-US" baseline="0" dirty="0" smtClean="0"/>
              <a:t> </a:t>
            </a:r>
            <a:r>
              <a:rPr lang="en-US" baseline="0" dirty="0" err="1" smtClean="0"/>
              <a:t>órímilig</a:t>
            </a:r>
            <a:r>
              <a:rPr lang="en-US" baseline="0" dirty="0" smtClean="0"/>
              <a:t>, </a:t>
            </a:r>
            <a:r>
              <a:rPr lang="en-US" baseline="0" dirty="0" err="1" smtClean="0"/>
              <a:t>uttan</a:t>
            </a:r>
            <a:r>
              <a:rPr lang="en-US" baseline="0" dirty="0" smtClean="0"/>
              <a:t> </a:t>
            </a:r>
            <a:r>
              <a:rPr lang="en-US" baseline="0" dirty="0" err="1" smtClean="0"/>
              <a:t>kanska</a:t>
            </a:r>
            <a:r>
              <a:rPr lang="en-US" baseline="0" dirty="0" smtClean="0"/>
              <a:t> </a:t>
            </a:r>
            <a:r>
              <a:rPr lang="en-US" baseline="0" dirty="0" err="1" smtClean="0"/>
              <a:t>hattar</a:t>
            </a:r>
            <a:r>
              <a:rPr lang="en-US" baseline="0" dirty="0" smtClean="0"/>
              <a:t> </a:t>
            </a:r>
            <a:r>
              <a:rPr lang="en-US" baseline="0" dirty="0" err="1" smtClean="0"/>
              <a:t>wc</a:t>
            </a:r>
            <a:r>
              <a:rPr lang="en-US" baseline="0" dirty="0" smtClean="0"/>
              <a:t> sum </a:t>
            </a:r>
            <a:r>
              <a:rPr lang="en-US" baseline="0" dirty="0" err="1" smtClean="0"/>
              <a:t>Bárður</a:t>
            </a:r>
            <a:r>
              <a:rPr lang="en-US" baseline="0" dirty="0" smtClean="0"/>
              <a:t> </a:t>
            </a:r>
            <a:r>
              <a:rPr lang="en-US" baseline="0" dirty="0" err="1" smtClean="0"/>
              <a:t>Enni</a:t>
            </a:r>
            <a:r>
              <a:rPr lang="en-US" baseline="0" dirty="0" smtClean="0"/>
              <a:t> so </a:t>
            </a:r>
            <a:r>
              <a:rPr lang="en-US" baseline="0" dirty="0" err="1" smtClean="0"/>
              <a:t>øgiliga</a:t>
            </a:r>
            <a:r>
              <a:rPr lang="en-US" baseline="0" dirty="0" smtClean="0"/>
              <a:t> </a:t>
            </a:r>
            <a:r>
              <a:rPr lang="en-US" baseline="0" dirty="0" err="1" smtClean="0"/>
              <a:t>gjarna</a:t>
            </a:r>
            <a:r>
              <a:rPr lang="en-US" baseline="0" dirty="0" smtClean="0"/>
              <a:t> </a:t>
            </a:r>
            <a:r>
              <a:rPr lang="en-US" baseline="0" dirty="0" err="1" smtClean="0"/>
              <a:t>vil</a:t>
            </a:r>
            <a:r>
              <a:rPr lang="en-US" baseline="0" dirty="0" smtClean="0"/>
              <a:t> </a:t>
            </a:r>
            <a:r>
              <a:rPr lang="en-US" baseline="0" dirty="0" err="1" smtClean="0"/>
              <a:t>hava</a:t>
            </a:r>
            <a:r>
              <a:rPr lang="en-US" baseline="0" dirty="0" smtClean="0"/>
              <a:t> í </a:t>
            </a:r>
            <a:r>
              <a:rPr lang="en-US" baseline="0" dirty="0" err="1" smtClean="0"/>
              <a:t>hvønn</a:t>
            </a:r>
            <a:r>
              <a:rPr lang="en-US" baseline="0" dirty="0" smtClean="0"/>
              <a:t> </a:t>
            </a:r>
            <a:r>
              <a:rPr lang="en-US" baseline="0" dirty="0" err="1" smtClean="0"/>
              <a:t>hjall</a:t>
            </a:r>
            <a:r>
              <a:rPr lang="en-US" baseline="0" dirty="0" smtClean="0"/>
              <a:t> í </a:t>
            </a:r>
            <a:r>
              <a:rPr lang="en-US" baseline="0" dirty="0" err="1" smtClean="0"/>
              <a:t>Føroyum</a:t>
            </a:r>
            <a:r>
              <a:rPr lang="en-US" baseline="0" dirty="0" smtClean="0"/>
              <a:t>. Tann </a:t>
            </a:r>
            <a:r>
              <a:rPr lang="en-US" baseline="0" dirty="0" err="1" smtClean="0"/>
              <a:t>parturin</a:t>
            </a:r>
            <a:r>
              <a:rPr lang="en-US" baseline="0" dirty="0" smtClean="0"/>
              <a:t> </a:t>
            </a:r>
            <a:r>
              <a:rPr lang="en-US" baseline="0" dirty="0" err="1" smtClean="0"/>
              <a:t>er</a:t>
            </a:r>
            <a:r>
              <a:rPr lang="en-US" baseline="0" dirty="0" smtClean="0"/>
              <a:t> </a:t>
            </a:r>
            <a:r>
              <a:rPr lang="en-US" baseline="0" dirty="0" err="1" smtClean="0"/>
              <a:t>kanska</a:t>
            </a:r>
            <a:r>
              <a:rPr lang="en-US" baseline="0" dirty="0" smtClean="0"/>
              <a:t> at taka í so </a:t>
            </a:r>
            <a:r>
              <a:rPr lang="en-US" baseline="0" dirty="0" err="1" smtClean="0"/>
              <a:t>rívan</a:t>
            </a:r>
            <a:r>
              <a:rPr lang="en-US" baseline="0" dirty="0" smtClean="0"/>
              <a:t> </a:t>
            </a:r>
            <a:r>
              <a:rPr lang="en-US" baseline="0" dirty="0" err="1" smtClean="0"/>
              <a:t>til</a:t>
            </a:r>
            <a:r>
              <a:rPr lang="en-US" baseline="0" dirty="0" smtClean="0"/>
              <a:t>.</a:t>
            </a:r>
          </a:p>
          <a:p>
            <a:r>
              <a:rPr lang="en-US" baseline="0" dirty="0" err="1" smtClean="0"/>
              <a:t>Hitt</a:t>
            </a:r>
            <a:r>
              <a:rPr lang="en-US" baseline="0" dirty="0" smtClean="0"/>
              <a:t> </a:t>
            </a:r>
            <a:r>
              <a:rPr lang="en-US" baseline="0" dirty="0" err="1" smtClean="0"/>
              <a:t>kravið</a:t>
            </a:r>
            <a:r>
              <a:rPr lang="en-US" baseline="0" dirty="0" smtClean="0"/>
              <a:t> um </a:t>
            </a:r>
            <a:r>
              <a:rPr lang="en-US" baseline="0" dirty="0" err="1" smtClean="0"/>
              <a:t>lóggilt</a:t>
            </a:r>
            <a:r>
              <a:rPr lang="en-US" baseline="0" dirty="0" smtClean="0"/>
              <a:t> </a:t>
            </a:r>
            <a:r>
              <a:rPr lang="en-US" baseline="0" dirty="0" err="1" smtClean="0"/>
              <a:t>sláturhús</a:t>
            </a:r>
            <a:r>
              <a:rPr lang="en-US" baseline="0" dirty="0" smtClean="0"/>
              <a:t>, er</a:t>
            </a:r>
            <a:r>
              <a:rPr lang="da-DK" baseline="0" dirty="0" smtClean="0"/>
              <a:t> </a:t>
            </a:r>
            <a:r>
              <a:rPr lang="da-DK" baseline="0" dirty="0" err="1" smtClean="0"/>
              <a:t>ikki</a:t>
            </a:r>
            <a:r>
              <a:rPr lang="da-DK" baseline="0" dirty="0" smtClean="0"/>
              <a:t> </a:t>
            </a:r>
            <a:r>
              <a:rPr lang="da-DK" baseline="0" dirty="0" err="1" smtClean="0"/>
              <a:t>bara</a:t>
            </a:r>
            <a:r>
              <a:rPr lang="da-DK" baseline="0" dirty="0" smtClean="0"/>
              <a:t> í </a:t>
            </a:r>
            <a:r>
              <a:rPr lang="da-DK" baseline="0" dirty="0" err="1" smtClean="0"/>
              <a:t>lagi</a:t>
            </a:r>
            <a:r>
              <a:rPr lang="da-DK" baseline="0" dirty="0" smtClean="0"/>
              <a:t>, </a:t>
            </a:r>
            <a:r>
              <a:rPr lang="da-DK" baseline="0" dirty="0" err="1" smtClean="0"/>
              <a:t>tað</a:t>
            </a:r>
            <a:r>
              <a:rPr lang="da-DK" baseline="0" dirty="0" smtClean="0"/>
              <a:t> er </a:t>
            </a:r>
            <a:r>
              <a:rPr lang="da-DK" baseline="0" dirty="0" err="1" smtClean="0"/>
              <a:t>eisini</a:t>
            </a:r>
            <a:r>
              <a:rPr lang="en-US" baseline="0" dirty="0" smtClean="0"/>
              <a:t> </a:t>
            </a:r>
            <a:r>
              <a:rPr lang="en-US" baseline="0" dirty="0" err="1" smtClean="0"/>
              <a:t>tann</a:t>
            </a:r>
            <a:r>
              <a:rPr lang="en-US" baseline="0" dirty="0" smtClean="0"/>
              <a:t> </a:t>
            </a:r>
            <a:r>
              <a:rPr lang="en-US" baseline="0" dirty="0" err="1" smtClean="0"/>
              <a:t>vegurin</a:t>
            </a:r>
            <a:r>
              <a:rPr lang="en-US" baseline="0" dirty="0" smtClean="0"/>
              <a:t> </a:t>
            </a:r>
            <a:r>
              <a:rPr lang="en-US" baseline="0" dirty="0" err="1" smtClean="0"/>
              <a:t>tað</a:t>
            </a:r>
            <a:r>
              <a:rPr lang="en-US" baseline="0" dirty="0" smtClean="0"/>
              <a:t> </a:t>
            </a:r>
            <a:r>
              <a:rPr lang="da-DK" baseline="0" dirty="0" err="1" smtClean="0"/>
              <a:t>heilt</a:t>
            </a:r>
            <a:r>
              <a:rPr lang="da-DK" baseline="0" dirty="0" smtClean="0"/>
              <a:t> </a:t>
            </a:r>
            <a:r>
              <a:rPr lang="da-DK" baseline="0" dirty="0" err="1" smtClean="0"/>
              <a:t>natúrligan</a:t>
            </a:r>
            <a:r>
              <a:rPr lang="da-DK" baseline="0" dirty="0" smtClean="0"/>
              <a:t> </a:t>
            </a:r>
            <a:r>
              <a:rPr lang="en-US" baseline="0" dirty="0" smtClean="0"/>
              <a:t>er </a:t>
            </a:r>
            <a:r>
              <a:rPr lang="en-US" baseline="0" dirty="0" err="1" smtClean="0"/>
              <a:t>neyðugt</a:t>
            </a:r>
            <a:r>
              <a:rPr lang="en-US" baseline="0" dirty="0" smtClean="0"/>
              <a:t> at </a:t>
            </a:r>
            <a:r>
              <a:rPr lang="en-US" baseline="0" dirty="0" err="1" smtClean="0"/>
              <a:t>fara</a:t>
            </a:r>
            <a:r>
              <a:rPr lang="en-US" baseline="0" dirty="0" smtClean="0"/>
              <a:t> </a:t>
            </a:r>
            <a:r>
              <a:rPr lang="en-US" baseline="0" dirty="0" err="1" smtClean="0"/>
              <a:t>tá</a:t>
            </a:r>
            <a:r>
              <a:rPr lang="en-US" baseline="0" dirty="0" smtClean="0"/>
              <a:t> </a:t>
            </a:r>
            <a:r>
              <a:rPr lang="en-US" baseline="0" dirty="0" err="1" smtClean="0"/>
              <a:t>eindirnar</a:t>
            </a:r>
            <a:r>
              <a:rPr lang="en-US" baseline="0" dirty="0" smtClean="0"/>
              <a:t> </a:t>
            </a:r>
            <a:r>
              <a:rPr lang="en-US" baseline="0" dirty="0" err="1" smtClean="0"/>
              <a:t>veksa</a:t>
            </a:r>
            <a:r>
              <a:rPr lang="da-DK" baseline="0" dirty="0" smtClean="0"/>
              <a:t> </a:t>
            </a:r>
            <a:r>
              <a:rPr lang="en-US" baseline="0" dirty="0" err="1" smtClean="0"/>
              <a:t>til</a:t>
            </a:r>
            <a:r>
              <a:rPr lang="en-US" baseline="0" dirty="0" smtClean="0"/>
              <a:t> </a:t>
            </a:r>
            <a:r>
              <a:rPr lang="en-US" baseline="0" dirty="0" err="1" smtClean="0"/>
              <a:t>eina</a:t>
            </a:r>
            <a:r>
              <a:rPr lang="en-US" baseline="0" dirty="0" smtClean="0"/>
              <a:t> </a:t>
            </a:r>
            <a:r>
              <a:rPr lang="en-US" baseline="0" dirty="0" err="1" smtClean="0"/>
              <a:t>stødd</a:t>
            </a:r>
            <a:r>
              <a:rPr lang="en-US" baseline="0" dirty="0" smtClean="0"/>
              <a:t> sum hjá </a:t>
            </a:r>
            <a:r>
              <a:rPr lang="en-US" baseline="0" dirty="0" err="1" smtClean="0"/>
              <a:t>okkum</a:t>
            </a:r>
            <a:r>
              <a:rPr lang="en-US" baseline="0" dirty="0" smtClean="0"/>
              <a:t>. </a:t>
            </a:r>
          </a:p>
          <a:p>
            <a:r>
              <a:rPr lang="en-US" baseline="0" dirty="0" smtClean="0"/>
              <a:t>Men eg haldi </a:t>
            </a:r>
            <a:r>
              <a:rPr lang="en-US" baseline="0" dirty="0" err="1" smtClean="0"/>
              <a:t>tað</a:t>
            </a:r>
            <a:r>
              <a:rPr lang="en-US" baseline="0" dirty="0" smtClean="0"/>
              <a:t> </a:t>
            </a:r>
            <a:r>
              <a:rPr lang="en-US" baseline="0" dirty="0" err="1" smtClean="0"/>
              <a:t>eisini</a:t>
            </a:r>
            <a:r>
              <a:rPr lang="en-US" baseline="0" dirty="0" smtClean="0"/>
              <a:t> </a:t>
            </a:r>
            <a:r>
              <a:rPr lang="en-US" baseline="0" dirty="0" err="1" smtClean="0"/>
              <a:t>verða</a:t>
            </a:r>
            <a:r>
              <a:rPr lang="en-US" baseline="0" dirty="0" smtClean="0"/>
              <a:t> </a:t>
            </a:r>
            <a:r>
              <a:rPr lang="en-US" baseline="0" dirty="0" err="1" smtClean="0"/>
              <a:t>positivt</a:t>
            </a:r>
            <a:r>
              <a:rPr lang="en-US" baseline="0" dirty="0" smtClean="0"/>
              <a:t> , </a:t>
            </a:r>
            <a:r>
              <a:rPr lang="en-US" baseline="0" dirty="0" err="1" smtClean="0"/>
              <a:t>tí</a:t>
            </a:r>
            <a:r>
              <a:rPr lang="en-US" baseline="0" dirty="0" smtClean="0"/>
              <a:t> at </a:t>
            </a:r>
            <a:r>
              <a:rPr lang="en-US" baseline="0" dirty="0" err="1" smtClean="0"/>
              <a:t>kravi</a:t>
            </a:r>
            <a:r>
              <a:rPr lang="en-US" baseline="0" dirty="0" smtClean="0"/>
              <a:t> um </a:t>
            </a:r>
            <a:r>
              <a:rPr lang="en-US" baseline="0" dirty="0" err="1" smtClean="0"/>
              <a:t>eina</a:t>
            </a:r>
            <a:r>
              <a:rPr lang="en-US" baseline="0" dirty="0" smtClean="0"/>
              <a:t> </a:t>
            </a:r>
            <a:r>
              <a:rPr lang="en-US" baseline="0" dirty="0" err="1" smtClean="0"/>
              <a:t>lóggilding</a:t>
            </a:r>
            <a:r>
              <a:rPr lang="en-US" baseline="0" dirty="0" smtClean="0"/>
              <a:t> </a:t>
            </a:r>
            <a:r>
              <a:rPr lang="en-US" baseline="0" dirty="0" err="1" smtClean="0"/>
              <a:t>kann</a:t>
            </a:r>
            <a:r>
              <a:rPr lang="en-US" baseline="0" dirty="0" smtClean="0"/>
              <a:t> vera </a:t>
            </a:r>
            <a:r>
              <a:rPr lang="en-US" baseline="0" dirty="0" err="1" smtClean="0"/>
              <a:t>við</a:t>
            </a:r>
            <a:r>
              <a:rPr lang="en-US" baseline="0" dirty="0" smtClean="0"/>
              <a:t> </a:t>
            </a:r>
            <a:r>
              <a:rPr lang="en-US" baseline="0" dirty="0" err="1" smtClean="0"/>
              <a:t>til</a:t>
            </a:r>
            <a:r>
              <a:rPr lang="en-US" baseline="0" dirty="0" smtClean="0"/>
              <a:t> at </a:t>
            </a:r>
            <a:r>
              <a:rPr lang="en-US" baseline="0" dirty="0" err="1" smtClean="0"/>
              <a:t>gera</a:t>
            </a:r>
            <a:r>
              <a:rPr lang="en-US" baseline="0" dirty="0" smtClean="0"/>
              <a:t> </a:t>
            </a:r>
            <a:r>
              <a:rPr lang="en-US" baseline="0" dirty="0" err="1" smtClean="0"/>
              <a:t>ein</a:t>
            </a:r>
            <a:r>
              <a:rPr lang="en-US" baseline="0" dirty="0" smtClean="0"/>
              <a:t> </a:t>
            </a:r>
            <a:r>
              <a:rPr lang="en-US" baseline="0" dirty="0" err="1" smtClean="0"/>
              <a:t>tiltrongdan</a:t>
            </a:r>
            <a:r>
              <a:rPr lang="en-US" baseline="0" dirty="0" smtClean="0"/>
              <a:t> </a:t>
            </a:r>
            <a:r>
              <a:rPr lang="en-US" baseline="0" dirty="0" err="1" smtClean="0"/>
              <a:t>skilna</a:t>
            </a:r>
            <a:r>
              <a:rPr lang="en-US" baseline="0" dirty="0" smtClean="0"/>
              <a:t> </a:t>
            </a:r>
            <a:r>
              <a:rPr lang="en-US" baseline="0" dirty="0" err="1" smtClean="0"/>
              <a:t>millum</a:t>
            </a:r>
            <a:r>
              <a:rPr lang="en-US" baseline="0" dirty="0" smtClean="0"/>
              <a:t> </a:t>
            </a:r>
            <a:r>
              <a:rPr lang="en-US" baseline="0" dirty="0" err="1" smtClean="0"/>
              <a:t>vinnuligan</a:t>
            </a:r>
            <a:r>
              <a:rPr lang="en-US" baseline="0" dirty="0" smtClean="0"/>
              <a:t> </a:t>
            </a:r>
            <a:r>
              <a:rPr lang="en-US" baseline="0" dirty="0" err="1" smtClean="0"/>
              <a:t>landbúnað</a:t>
            </a:r>
            <a:r>
              <a:rPr lang="en-US" baseline="0" dirty="0" smtClean="0"/>
              <a:t> og </a:t>
            </a:r>
            <a:r>
              <a:rPr lang="en-US" baseline="0" dirty="0" err="1" smtClean="0"/>
              <a:t>ítrivs</a:t>
            </a:r>
            <a:r>
              <a:rPr lang="en-US" baseline="0" dirty="0" smtClean="0"/>
              <a:t> </a:t>
            </a:r>
            <a:r>
              <a:rPr lang="en-US" baseline="0" dirty="0" err="1" smtClean="0"/>
              <a:t>landbúnað</a:t>
            </a:r>
            <a:r>
              <a:rPr lang="en-US" baseline="0" dirty="0" smtClean="0"/>
              <a:t> og </a:t>
            </a:r>
            <a:r>
              <a:rPr lang="en-US" baseline="0" dirty="0" err="1" smtClean="0"/>
              <a:t>tað</a:t>
            </a:r>
            <a:r>
              <a:rPr lang="en-US" baseline="0" dirty="0" smtClean="0"/>
              <a:t> er </a:t>
            </a:r>
            <a:r>
              <a:rPr lang="en-US" baseline="0" dirty="0" err="1" smtClean="0"/>
              <a:t>nakað</a:t>
            </a:r>
            <a:r>
              <a:rPr lang="en-US" baseline="0" dirty="0" smtClean="0"/>
              <a:t> sum </a:t>
            </a:r>
            <a:r>
              <a:rPr lang="en-US" baseline="0" dirty="0" err="1" smtClean="0"/>
              <a:t>vit</a:t>
            </a:r>
            <a:r>
              <a:rPr lang="en-US" baseline="0" dirty="0" smtClean="0"/>
              <a:t> í </a:t>
            </a:r>
            <a:r>
              <a:rPr lang="en-US" baseline="0" dirty="0" err="1" smtClean="0"/>
              <a:t>allarhægstu</a:t>
            </a:r>
            <a:r>
              <a:rPr lang="en-US" baseline="0" dirty="0" smtClean="0"/>
              <a:t> grad </a:t>
            </a:r>
            <a:r>
              <a:rPr lang="en-US" baseline="0" dirty="0" err="1" smtClean="0"/>
              <a:t>mangla</a:t>
            </a:r>
            <a:r>
              <a:rPr lang="en-US" baseline="0" dirty="0" smtClean="0"/>
              <a:t>, </a:t>
            </a:r>
            <a:r>
              <a:rPr lang="en-US" baseline="0" dirty="0" err="1" smtClean="0"/>
              <a:t>hettar</a:t>
            </a:r>
            <a:r>
              <a:rPr lang="en-US" baseline="0" dirty="0" smtClean="0"/>
              <a:t> </a:t>
            </a:r>
            <a:r>
              <a:rPr lang="da-DK" baseline="0" dirty="0" smtClean="0"/>
              <a:t>fer </a:t>
            </a:r>
            <a:r>
              <a:rPr lang="da-DK" baseline="0" dirty="0" err="1" smtClean="0"/>
              <a:t>eisini</a:t>
            </a:r>
            <a:r>
              <a:rPr lang="da-DK" baseline="0" dirty="0" smtClean="0"/>
              <a:t> at </a:t>
            </a:r>
            <a:r>
              <a:rPr lang="en-US" baseline="0" dirty="0" err="1" smtClean="0"/>
              <a:t>føra</a:t>
            </a:r>
            <a:r>
              <a:rPr lang="en-US" baseline="0" dirty="0" smtClean="0"/>
              <a:t> </a:t>
            </a:r>
            <a:r>
              <a:rPr lang="en-US" baseline="0" dirty="0" err="1" smtClean="0"/>
              <a:t>við</a:t>
            </a:r>
            <a:r>
              <a:rPr lang="en-US" baseline="0" dirty="0" smtClean="0"/>
              <a:t> </a:t>
            </a:r>
            <a:r>
              <a:rPr lang="en-US" baseline="0" dirty="0" err="1" smtClean="0"/>
              <a:t>sær</a:t>
            </a:r>
            <a:r>
              <a:rPr lang="en-US" baseline="0" dirty="0" smtClean="0"/>
              <a:t> at </a:t>
            </a:r>
            <a:r>
              <a:rPr lang="en-US" baseline="0" dirty="0" err="1" smtClean="0"/>
              <a:t>útboði</a:t>
            </a:r>
            <a:r>
              <a:rPr lang="en-US" baseline="0" dirty="0" smtClean="0"/>
              <a:t> </a:t>
            </a:r>
            <a:r>
              <a:rPr lang="da-DK" baseline="0" dirty="0" smtClean="0"/>
              <a:t>til </a:t>
            </a:r>
            <a:r>
              <a:rPr lang="da-DK" baseline="0" dirty="0" err="1" smtClean="0"/>
              <a:t>handlarnar</a:t>
            </a:r>
            <a:r>
              <a:rPr lang="da-DK" baseline="0" dirty="0" smtClean="0"/>
              <a:t> </a:t>
            </a:r>
            <a:r>
              <a:rPr lang="en-US" baseline="0" dirty="0" err="1" smtClean="0"/>
              <a:t>minkar</a:t>
            </a:r>
            <a:r>
              <a:rPr lang="en-US" baseline="0" dirty="0" smtClean="0"/>
              <a:t> og at </a:t>
            </a:r>
            <a:r>
              <a:rPr lang="en-US" baseline="0" dirty="0" err="1" smtClean="0"/>
              <a:t>prísirnir</a:t>
            </a:r>
            <a:r>
              <a:rPr lang="en-US" baseline="0" dirty="0" smtClean="0"/>
              <a:t> </a:t>
            </a:r>
            <a:r>
              <a:rPr lang="en-US" baseline="0" dirty="0" err="1" smtClean="0"/>
              <a:t>fara</a:t>
            </a:r>
            <a:r>
              <a:rPr lang="en-US" baseline="0" dirty="0" smtClean="0"/>
              <a:t> </a:t>
            </a:r>
            <a:r>
              <a:rPr lang="en-US" baseline="0" dirty="0" err="1" smtClean="0"/>
              <a:t>upp</a:t>
            </a:r>
            <a:r>
              <a:rPr lang="en-US" baseline="0" dirty="0" smtClean="0"/>
              <a:t>.</a:t>
            </a:r>
          </a:p>
          <a:p>
            <a:r>
              <a:rPr lang="en-US" baseline="0" dirty="0" smtClean="0"/>
              <a:t> </a:t>
            </a:r>
            <a:r>
              <a:rPr lang="en-US" baseline="0" dirty="0" err="1" smtClean="0"/>
              <a:t>Vansin</a:t>
            </a:r>
            <a:r>
              <a:rPr lang="en-US" baseline="0" dirty="0" smtClean="0"/>
              <a:t> er so </a:t>
            </a:r>
            <a:r>
              <a:rPr lang="en-US" baseline="0" dirty="0" err="1" smtClean="0"/>
              <a:t>sjálvandi</a:t>
            </a:r>
            <a:r>
              <a:rPr lang="en-US" baseline="0" dirty="0" smtClean="0"/>
              <a:t> at </a:t>
            </a:r>
            <a:r>
              <a:rPr lang="en-US" baseline="0" dirty="0" err="1" smtClean="0"/>
              <a:t>vit</a:t>
            </a:r>
            <a:r>
              <a:rPr lang="da-DK" baseline="0" dirty="0" smtClean="0"/>
              <a:t> </a:t>
            </a:r>
            <a:r>
              <a:rPr lang="en-US" baseline="0" dirty="0" err="1" smtClean="0"/>
              <a:t>bara</a:t>
            </a:r>
            <a:r>
              <a:rPr lang="en-US" baseline="0" dirty="0" smtClean="0"/>
              <a:t> </a:t>
            </a:r>
            <a:r>
              <a:rPr lang="en-US" baseline="0" dirty="0" err="1" smtClean="0"/>
              <a:t>hava</a:t>
            </a:r>
            <a:r>
              <a:rPr lang="en-US" baseline="0" dirty="0" smtClean="0"/>
              <a:t> </a:t>
            </a:r>
            <a:r>
              <a:rPr lang="en-US" baseline="0" dirty="0" err="1" smtClean="0"/>
              <a:t>eitt</a:t>
            </a:r>
            <a:r>
              <a:rPr lang="en-US" baseline="0" dirty="0" smtClean="0"/>
              <a:t> </a:t>
            </a:r>
            <a:r>
              <a:rPr lang="en-US" baseline="0" dirty="0" err="1" smtClean="0"/>
              <a:t>sláturvirki</a:t>
            </a:r>
            <a:r>
              <a:rPr lang="en-US" baseline="0" dirty="0" smtClean="0"/>
              <a:t> </a:t>
            </a:r>
            <a:r>
              <a:rPr lang="da-DK" baseline="0" dirty="0" err="1" smtClean="0"/>
              <a:t>umframt</a:t>
            </a:r>
            <a:r>
              <a:rPr lang="da-DK" baseline="0" dirty="0" smtClean="0"/>
              <a:t> </a:t>
            </a:r>
            <a:r>
              <a:rPr lang="da-DK" baseline="0" dirty="0" err="1" smtClean="0"/>
              <a:t>tað</a:t>
            </a:r>
            <a:r>
              <a:rPr lang="da-DK" baseline="0" dirty="0" smtClean="0"/>
              <a:t> í </a:t>
            </a:r>
            <a:r>
              <a:rPr lang="da-DK" baseline="0" dirty="0" err="1" smtClean="0"/>
              <a:t>Dímun</a:t>
            </a:r>
            <a:r>
              <a:rPr lang="da-DK" baseline="0" dirty="0" smtClean="0"/>
              <a:t> </a:t>
            </a:r>
            <a:r>
              <a:rPr lang="en-US" baseline="0" dirty="0" smtClean="0"/>
              <a:t>sum er og </a:t>
            </a:r>
            <a:r>
              <a:rPr lang="en-US" baseline="0" dirty="0" err="1" smtClean="0"/>
              <a:t>vit</a:t>
            </a:r>
            <a:r>
              <a:rPr lang="en-US" baseline="0" dirty="0" smtClean="0"/>
              <a:t> </a:t>
            </a:r>
            <a:r>
              <a:rPr lang="en-US" baseline="0" dirty="0" err="1" smtClean="0"/>
              <a:t>hava</a:t>
            </a:r>
            <a:r>
              <a:rPr lang="en-US" baseline="0" dirty="0" smtClean="0"/>
              <a:t> </a:t>
            </a:r>
            <a:r>
              <a:rPr lang="en-US" baseline="0" dirty="0" err="1" smtClean="0"/>
              <a:t>onga</a:t>
            </a:r>
            <a:r>
              <a:rPr lang="en-US" baseline="0" dirty="0" smtClean="0"/>
              <a:t> </a:t>
            </a:r>
            <a:r>
              <a:rPr lang="en-US" baseline="0" dirty="0" err="1" smtClean="0"/>
              <a:t>trygd</a:t>
            </a:r>
            <a:r>
              <a:rPr lang="en-US" baseline="0" dirty="0" smtClean="0"/>
              <a:t> </a:t>
            </a:r>
            <a:r>
              <a:rPr lang="en-US" baseline="0" dirty="0" err="1" smtClean="0"/>
              <a:t>fyri</a:t>
            </a:r>
            <a:r>
              <a:rPr lang="en-US" baseline="0" dirty="0" smtClean="0"/>
              <a:t> at </a:t>
            </a:r>
            <a:r>
              <a:rPr lang="en-US" baseline="0" dirty="0" err="1" smtClean="0"/>
              <a:t>tað</a:t>
            </a:r>
            <a:r>
              <a:rPr lang="en-US" baseline="0" dirty="0" smtClean="0"/>
              <a:t> </a:t>
            </a:r>
            <a:r>
              <a:rPr lang="en-US" baseline="0" dirty="0" err="1" smtClean="0"/>
              <a:t>eksisterar</a:t>
            </a:r>
            <a:r>
              <a:rPr lang="en-US" baseline="0" dirty="0" smtClean="0"/>
              <a:t> í </a:t>
            </a:r>
            <a:r>
              <a:rPr lang="en-US" baseline="0" dirty="0" err="1" smtClean="0"/>
              <a:t>næsta</a:t>
            </a:r>
            <a:r>
              <a:rPr lang="en-US" baseline="0" dirty="0" smtClean="0"/>
              <a:t> </a:t>
            </a:r>
            <a:r>
              <a:rPr lang="en-US" baseline="0" dirty="0" err="1" smtClean="0"/>
              <a:t>ár</a:t>
            </a:r>
            <a:r>
              <a:rPr lang="en-US" baseline="0" dirty="0" smtClean="0"/>
              <a:t> </a:t>
            </a:r>
            <a:r>
              <a:rPr lang="en-US" baseline="0" dirty="0" err="1" smtClean="0"/>
              <a:t>eisini</a:t>
            </a:r>
            <a:r>
              <a:rPr lang="en-US" baseline="0" dirty="0" smtClean="0"/>
              <a:t>. </a:t>
            </a:r>
            <a:r>
              <a:rPr lang="en-US" baseline="0" dirty="0" err="1" smtClean="0"/>
              <a:t>Tað</a:t>
            </a:r>
            <a:r>
              <a:rPr lang="en-US" baseline="0" dirty="0" smtClean="0"/>
              <a:t> er </a:t>
            </a:r>
            <a:r>
              <a:rPr lang="en-US" baseline="0" dirty="0" err="1" smtClean="0"/>
              <a:t>ein</a:t>
            </a:r>
            <a:r>
              <a:rPr lang="en-US" baseline="0" dirty="0" smtClean="0"/>
              <a:t> </a:t>
            </a:r>
            <a:r>
              <a:rPr lang="da-DK" baseline="0" dirty="0" err="1" smtClean="0"/>
              <a:t>vansi</a:t>
            </a:r>
            <a:r>
              <a:rPr lang="en-US" baseline="0" dirty="0" smtClean="0"/>
              <a:t> og </a:t>
            </a:r>
            <a:r>
              <a:rPr lang="en-US" baseline="0" dirty="0" err="1" smtClean="0"/>
              <a:t>spurningurin</a:t>
            </a:r>
            <a:r>
              <a:rPr lang="en-US" baseline="0" dirty="0" smtClean="0"/>
              <a:t> er um </a:t>
            </a:r>
            <a:r>
              <a:rPr lang="en-US" baseline="0" dirty="0" err="1" smtClean="0"/>
              <a:t>bóndur</a:t>
            </a:r>
            <a:r>
              <a:rPr lang="en-US" baseline="0" dirty="0" smtClean="0"/>
              <a:t> </a:t>
            </a:r>
            <a:r>
              <a:rPr lang="da-DK" baseline="0" dirty="0" err="1" smtClean="0"/>
              <a:t>áttu</a:t>
            </a:r>
            <a:r>
              <a:rPr lang="da-DK" baseline="0" dirty="0" smtClean="0"/>
              <a:t> at </a:t>
            </a:r>
            <a:r>
              <a:rPr lang="da-DK" baseline="0" dirty="0" err="1" smtClean="0"/>
              <a:t>fari</a:t>
            </a:r>
            <a:r>
              <a:rPr lang="da-DK" baseline="0" dirty="0" smtClean="0"/>
              <a:t> í </a:t>
            </a:r>
            <a:r>
              <a:rPr lang="da-DK" baseline="0" dirty="0" err="1" smtClean="0"/>
              <a:t>eitt</a:t>
            </a:r>
            <a:r>
              <a:rPr lang="da-DK" baseline="0" dirty="0" smtClean="0"/>
              <a:t> </a:t>
            </a:r>
            <a:r>
              <a:rPr lang="en-US" baseline="0" dirty="0" err="1" smtClean="0"/>
              <a:t>samtak</a:t>
            </a:r>
            <a:r>
              <a:rPr lang="en-US" baseline="0" dirty="0" smtClean="0"/>
              <a:t> og </a:t>
            </a:r>
            <a:r>
              <a:rPr lang="en-US" baseline="0" dirty="0" err="1" smtClean="0"/>
              <a:t>evt</a:t>
            </a:r>
            <a:r>
              <a:rPr lang="en-US" baseline="0" dirty="0" smtClean="0"/>
              <a:t>. </a:t>
            </a:r>
            <a:r>
              <a:rPr lang="en-US" baseline="0" dirty="0" err="1" smtClean="0"/>
              <a:t>Royn</a:t>
            </a:r>
            <a:r>
              <a:rPr lang="da-DK" baseline="0" dirty="0" smtClean="0"/>
              <a:t>t </a:t>
            </a:r>
            <a:r>
              <a:rPr lang="en-US" baseline="0" dirty="0" smtClean="0"/>
              <a:t>at </a:t>
            </a:r>
            <a:r>
              <a:rPr lang="en-US" baseline="0" dirty="0" err="1" smtClean="0"/>
              <a:t>innlima</a:t>
            </a:r>
            <a:r>
              <a:rPr lang="en-US" baseline="0" dirty="0" smtClean="0"/>
              <a:t> </a:t>
            </a:r>
            <a:r>
              <a:rPr lang="en-US" baseline="0" dirty="0" err="1" smtClean="0"/>
              <a:t>seg</a:t>
            </a:r>
            <a:r>
              <a:rPr lang="en-US" baseline="0" dirty="0" smtClean="0"/>
              <a:t> í </a:t>
            </a:r>
            <a:r>
              <a:rPr lang="en-US" baseline="0" dirty="0" err="1" smtClean="0"/>
              <a:t>tað</a:t>
            </a:r>
            <a:r>
              <a:rPr lang="en-US" baseline="0" dirty="0" smtClean="0"/>
              <a:t> </a:t>
            </a:r>
            <a:r>
              <a:rPr lang="en-US" baseline="0" dirty="0" err="1" smtClean="0"/>
              <a:t>sláturvirki</a:t>
            </a:r>
            <a:r>
              <a:rPr lang="en-US" baseline="0" dirty="0" smtClean="0"/>
              <a:t> sum er. Í </a:t>
            </a:r>
            <a:r>
              <a:rPr lang="en-US" baseline="0" dirty="0" err="1" smtClean="0"/>
              <a:t>hvussu</a:t>
            </a:r>
            <a:r>
              <a:rPr lang="en-US" baseline="0" dirty="0" smtClean="0"/>
              <a:t> er</a:t>
            </a:r>
            <a:r>
              <a:rPr lang="da-DK" baseline="0" dirty="0" smtClean="0"/>
              <a:t>, er </a:t>
            </a:r>
            <a:r>
              <a:rPr lang="en-US" baseline="0" dirty="0" err="1" smtClean="0"/>
              <a:t>hattar</a:t>
            </a:r>
            <a:r>
              <a:rPr lang="en-US" baseline="0" dirty="0" smtClean="0"/>
              <a:t> </a:t>
            </a:r>
            <a:r>
              <a:rPr lang="en-US" baseline="0" dirty="0" err="1" smtClean="0"/>
              <a:t>nakað</a:t>
            </a:r>
            <a:r>
              <a:rPr lang="en-US" baseline="0" dirty="0" smtClean="0"/>
              <a:t> sum </a:t>
            </a:r>
            <a:r>
              <a:rPr lang="en-US" baseline="0" dirty="0" err="1" smtClean="0"/>
              <a:t>má</a:t>
            </a:r>
            <a:r>
              <a:rPr lang="en-US" baseline="0" dirty="0" smtClean="0"/>
              <a:t> </a:t>
            </a:r>
            <a:r>
              <a:rPr lang="en-US" baseline="0" dirty="0" err="1" smtClean="0"/>
              <a:t>tryggjast</a:t>
            </a:r>
            <a:r>
              <a:rPr lang="en-US" baseline="0" dirty="0" smtClean="0"/>
              <a:t> </a:t>
            </a:r>
            <a:r>
              <a:rPr lang="en-US" baseline="0" dirty="0" err="1" smtClean="0"/>
              <a:t>fyri</a:t>
            </a:r>
            <a:r>
              <a:rPr lang="en-US" baseline="0" dirty="0" smtClean="0"/>
              <a:t> at </a:t>
            </a:r>
            <a:r>
              <a:rPr lang="en-US" baseline="0" dirty="0" err="1" smtClean="0"/>
              <a:t>fáa</a:t>
            </a:r>
            <a:r>
              <a:rPr lang="en-US" baseline="0" dirty="0" smtClean="0"/>
              <a:t> </a:t>
            </a:r>
            <a:r>
              <a:rPr lang="da-DK" baseline="0" dirty="0" smtClean="0"/>
              <a:t>lagt </a:t>
            </a:r>
            <a:r>
              <a:rPr lang="da-DK" baseline="0" dirty="0" err="1" smtClean="0"/>
              <a:t>lunnar</a:t>
            </a:r>
            <a:r>
              <a:rPr lang="da-DK" baseline="0" dirty="0" smtClean="0"/>
              <a:t> </a:t>
            </a:r>
            <a:r>
              <a:rPr lang="da-DK" baseline="0" dirty="0" err="1" smtClean="0"/>
              <a:t>undir</a:t>
            </a:r>
            <a:r>
              <a:rPr lang="da-DK" baseline="0" dirty="0" smtClean="0"/>
              <a:t> </a:t>
            </a:r>
            <a:r>
              <a:rPr lang="da-DK" baseline="0" dirty="0" err="1" smtClean="0"/>
              <a:t>eina</a:t>
            </a:r>
            <a:r>
              <a:rPr lang="da-DK" baseline="0" dirty="0" smtClean="0"/>
              <a:t> </a:t>
            </a:r>
            <a:r>
              <a:rPr lang="da-DK" baseline="0" dirty="0" err="1" smtClean="0"/>
              <a:t>menning</a:t>
            </a:r>
            <a:r>
              <a:rPr lang="da-DK" baseline="0" dirty="0" smtClean="0"/>
              <a:t> av</a:t>
            </a:r>
            <a:r>
              <a:rPr lang="en-US" baseline="0" dirty="0" smtClean="0"/>
              <a:t> </a:t>
            </a:r>
            <a:r>
              <a:rPr lang="en-US" baseline="0" dirty="0" err="1" smtClean="0"/>
              <a:t>seyðahal</a:t>
            </a:r>
            <a:r>
              <a:rPr lang="da-DK" baseline="0" dirty="0" err="1" smtClean="0"/>
              <a:t>dinum</a:t>
            </a:r>
            <a:r>
              <a:rPr lang="da-DK" baseline="0" dirty="0" smtClean="0"/>
              <a:t>.</a:t>
            </a:r>
            <a:endParaRPr lang="en-US" baseline="0" dirty="0" smtClean="0"/>
          </a:p>
          <a:p>
            <a:endParaRPr lang="fo-FO" baseline="0" dirty="0" smtClean="0"/>
          </a:p>
        </p:txBody>
      </p:sp>
      <p:sp>
        <p:nvSpPr>
          <p:cNvPr id="4" name="Slide Number Placeholder 3"/>
          <p:cNvSpPr>
            <a:spLocks noGrp="1"/>
          </p:cNvSpPr>
          <p:nvPr>
            <p:ph type="sldNum" sz="quarter" idx="10"/>
          </p:nvPr>
        </p:nvSpPr>
        <p:spPr/>
        <p:txBody>
          <a:bodyPr/>
          <a:lstStyle/>
          <a:p>
            <a:fld id="{323A1CD4-6769-473D-BA84-275D3B47BB8D}" type="slidenum">
              <a:rPr lang="fo-FO" smtClean="0"/>
              <a:t>15</a:t>
            </a:fld>
            <a:endParaRPr lang="fo-FO"/>
          </a:p>
        </p:txBody>
      </p:sp>
    </p:spTree>
    <p:extLst>
      <p:ext uri="{BB962C8B-B14F-4D97-AF65-F5344CB8AC3E}">
        <p14:creationId xmlns:p14="http://schemas.microsoft.com/office/powerpoint/2010/main" val="16544357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baseline="0" dirty="0" smtClean="0"/>
              <a:t>Men nú</a:t>
            </a:r>
            <a:r>
              <a:rPr lang="fo-FO" baseline="0" dirty="0" smtClean="0"/>
              <a:t> havi eg </a:t>
            </a:r>
            <a:r>
              <a:rPr lang="da-DK" baseline="0" dirty="0" err="1" smtClean="0"/>
              <a:t>vrøvla</a:t>
            </a:r>
            <a:r>
              <a:rPr lang="fo-FO" baseline="0" dirty="0" smtClean="0"/>
              <a:t> eitt sindur um vinnuligt seyðhald. Men sambært øllum okkara politikarum, so er tað einki sum eitur so ? Og eigur tað virkuliga verða soleiðis at tað skal hava 4 boppir fyri at sleppa uppí part sum vinna ? Eg meini so við at tað er eingin sum krevur at ein handil skal selja mjólk fyri at verða roknaður sum ein fyritøka. Ella at eitt skip skal fiska makrel fyri at verða rokna sum vinnuligt Hví er tað </a:t>
            </a:r>
            <a:r>
              <a:rPr lang="da-DK" baseline="0" dirty="0" smtClean="0"/>
              <a:t>so </a:t>
            </a:r>
            <a:r>
              <a:rPr lang="da-DK" baseline="0" dirty="0" err="1" smtClean="0"/>
              <a:t>uppá</a:t>
            </a:r>
            <a:r>
              <a:rPr lang="da-DK" baseline="0" dirty="0" smtClean="0"/>
              <a:t> </a:t>
            </a:r>
            <a:r>
              <a:rPr lang="da-DK" baseline="0" dirty="0" err="1" smtClean="0"/>
              <a:t>tann</a:t>
            </a:r>
            <a:r>
              <a:rPr lang="da-DK" baseline="0" dirty="0" smtClean="0"/>
              <a:t> </a:t>
            </a:r>
            <a:r>
              <a:rPr lang="da-DK" baseline="0" dirty="0" err="1" smtClean="0"/>
              <a:t>mátan</a:t>
            </a:r>
            <a:r>
              <a:rPr lang="da-DK" baseline="0" dirty="0" smtClean="0"/>
              <a:t> í </a:t>
            </a:r>
            <a:r>
              <a:rPr lang="fo-FO" baseline="0" dirty="0" smtClean="0"/>
              <a:t>landbúnaðinum ?</a:t>
            </a:r>
          </a:p>
          <a:p>
            <a:r>
              <a:rPr lang="fo-FO" baseline="0" dirty="0" smtClean="0"/>
              <a:t>Nei vit mugu fáa alt landi og serliga okkara politikarar at skilja at jørðin kann framleiða virðir. Hettar er í botn og grund burðardygg ráevnisvinna. Landbúnaðurin er kanska okkara einasta vinna sum beinleiðis kann bøta handilsjavnan við at </a:t>
            </a:r>
            <a:r>
              <a:rPr lang="da-DK" baseline="0" dirty="0" smtClean="0"/>
              <a:t>tálma innflutningi</a:t>
            </a:r>
            <a:r>
              <a:rPr lang="fo-FO" baseline="0" dirty="0" smtClean="0"/>
              <a:t>. Vit kundu produsera um vit so einki fingu innflutt av nøkrum sum helst.</a:t>
            </a:r>
          </a:p>
          <a:p>
            <a:r>
              <a:rPr lang="fo-FO" baseline="0" dirty="0" smtClean="0"/>
              <a:t>Vit hava við landbúnaðinum eina pengamaskinu sum eingin </a:t>
            </a:r>
            <a:r>
              <a:rPr lang="da-DK" baseline="0" dirty="0" err="1" smtClean="0"/>
              <a:t>skoytir</a:t>
            </a:r>
            <a:r>
              <a:rPr lang="fo-FO" baseline="0" dirty="0" smtClean="0"/>
              <a:t> um tí stikkarin ikki er settur í.</a:t>
            </a:r>
          </a:p>
          <a:p>
            <a:r>
              <a:rPr lang="fo-FO" baseline="0" dirty="0" smtClean="0"/>
              <a:t>Tað sum manglar er at onkur smekkar stykki í og trýstir á play.  Okkurt sum kann fáa set ferð á hjulini aftur og fáa landbúnaðin upp úr grøvini og í gongd. Nú hava vit í Dúvugørðum fingið sett hol á nakað sum kanska kann verða ein byrjan fyri okkum. Men tað er ikki eitt prógv um karmarnir um landbúnaðin fungera.  </a:t>
            </a:r>
            <a:r>
              <a:rPr lang="da-DK" baseline="0" dirty="0" err="1" smtClean="0"/>
              <a:t>Tað</a:t>
            </a:r>
            <a:r>
              <a:rPr lang="da-DK" baseline="0" dirty="0" smtClean="0"/>
              <a:t> sum </a:t>
            </a:r>
            <a:r>
              <a:rPr lang="da-DK" baseline="0" dirty="0" err="1" smtClean="0"/>
              <a:t>vit</a:t>
            </a:r>
            <a:r>
              <a:rPr lang="da-DK" baseline="0" dirty="0" smtClean="0"/>
              <a:t> </a:t>
            </a:r>
            <a:r>
              <a:rPr lang="da-DK" baseline="0" dirty="0" err="1" smtClean="0"/>
              <a:t>hava</a:t>
            </a:r>
            <a:r>
              <a:rPr lang="da-DK" baseline="0" dirty="0" smtClean="0"/>
              <a:t> </a:t>
            </a:r>
            <a:r>
              <a:rPr lang="da-DK" baseline="0" dirty="0" err="1" smtClean="0"/>
              <a:t>víðka</a:t>
            </a:r>
            <a:r>
              <a:rPr lang="fo-FO" baseline="0" dirty="0" smtClean="0"/>
              <a:t> er alt privat fíggja. Eg var bara heldigur at hava tær røttu kontaktirnar sum trúðu uppá okkara verkætlan og ambitiónir.</a:t>
            </a:r>
          </a:p>
          <a:p>
            <a:r>
              <a:rPr lang="fo-FO" baseline="0" dirty="0" smtClean="0"/>
              <a:t>Skuldi eg klára meg sjálvan undir teimum treytum sum tey flestu eru noydd at arbeiða undir, so passaði eg seyðin í Dúvugørðum aftaná mítt dagliga arbeiði sum postmaður, ella arbeiðsmaður hjá landsverk ella hvat tað nú skuldi verið. Tá hevði framvegis alt ligið í tómgongd.</a:t>
            </a:r>
          </a:p>
          <a:p>
            <a:r>
              <a:rPr lang="fo-FO" baseline="0" dirty="0" smtClean="0"/>
              <a:t>Tað sum má til er eitt ella annað system sum kann skilja ímillum tey sum vilja menning og tey sum bara vilja hygga sær við tí siðbundna Og so má landi geva ein massivan ígongdsetanarstuðul til tey sum vilja og kunnu.</a:t>
            </a:r>
          </a:p>
          <a:p>
            <a:r>
              <a:rPr lang="fo-FO" baseline="0" dirty="0" smtClean="0"/>
              <a:t>M.a. Sovorið sum veltistuðul er heilt misskil</a:t>
            </a:r>
            <a:r>
              <a:rPr lang="da-DK" baseline="0" dirty="0" smtClean="0"/>
              <a:t>t</a:t>
            </a:r>
            <a:r>
              <a:rPr lang="fo-FO" baseline="0" dirty="0" smtClean="0"/>
              <a:t>. Sum skipanin er, so skal man kunna ávísa ein tørv á grasi fyri at fáa stuðul til velting og gjarna skal grasi koyrast í eina kúgv og blíva til mjólk. Men ein skipan sum fungeraði var fullkomiliga líkaglað um tað bleiv velt til neytafóður, seyðafóður, epli, rabarbur ella fyri tann saks skyld bananir. Bara tað vóru fólk við eini reelari ætlan sum gav fígjarliga meining og bara betur um tað var nakað sum kundi tálma innflutninginum í landi. Tá eitt lendi er velt so er tað velt og tað er eitt túsund ára verk sum bara kann geva fyrimunir.</a:t>
            </a:r>
          </a:p>
          <a:p>
            <a:r>
              <a:rPr lang="fo-FO" baseline="0" dirty="0" smtClean="0"/>
              <a:t>Og tað er allan vegin ígjøgnum ein trupuleiki ikki minst í búnaðargrunninum, at skipanin tolererar ikki annað enn neyt og allarnådigast eitt sindur av seyði. Tak t.d. Seyðhúsini. Kemur ein kommuna og tekur allan bøin og seyðhúsi frá einum seyðabónda so verða pengarnir fluttir í búnaðargrunnin og skal hann byggja seyðhúsi uppaftur, so má niður í sín egna lumma eftir líka stórari upphædd sum grunnurin vil útaftur við og tað er hvørki skilagott ella rímiligt</a:t>
            </a:r>
          </a:p>
          <a:p>
            <a:r>
              <a:rPr lang="fo-FO" baseline="0" dirty="0" smtClean="0"/>
              <a:t>Eg havi ikki uppskriftina til hvussu man kann sortera millum tey seriøsu og tey minni seriøsu. Men ein tanki er at man kundi kravt eitt sindur av engagement, við at virksemi bleiv rikið í smápartefelags formi og at man setti krav til ein ávísan umsetning. Men tá mátti man so havt onkra skipan sum hjálpti teimum sum skulu byggja seg upp. Og tað kann heldur ikki sorterast eftir stødd. Tí ein traðarmaður sum leggur seg í seðlarnar við t.d. grønmetis framleiðslu kann skapa nógv meir enn ein stórur festibóndi sum hevur garðin til stuttleikar. Sum sagt so havi ikki loysnina, men har er í hvussu er nakað at tríva í.</a:t>
            </a:r>
          </a:p>
        </p:txBody>
      </p:sp>
      <p:sp>
        <p:nvSpPr>
          <p:cNvPr id="4" name="Slide Number Placeholder 3"/>
          <p:cNvSpPr>
            <a:spLocks noGrp="1"/>
          </p:cNvSpPr>
          <p:nvPr>
            <p:ph type="sldNum" sz="quarter" idx="10"/>
          </p:nvPr>
        </p:nvSpPr>
        <p:spPr/>
        <p:txBody>
          <a:bodyPr/>
          <a:lstStyle/>
          <a:p>
            <a:fld id="{323A1CD4-6769-473D-BA84-275D3B47BB8D}" type="slidenum">
              <a:rPr lang="fo-FO" smtClean="0"/>
              <a:t>16</a:t>
            </a:fld>
            <a:endParaRPr lang="fo-FO"/>
          </a:p>
        </p:txBody>
      </p:sp>
    </p:spTree>
    <p:extLst>
      <p:ext uri="{BB962C8B-B14F-4D97-AF65-F5344CB8AC3E}">
        <p14:creationId xmlns:p14="http://schemas.microsoft.com/office/powerpoint/2010/main" val="16544357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Men so </a:t>
            </a:r>
            <a:r>
              <a:rPr lang="en-US" baseline="0" dirty="0" err="1" smtClean="0"/>
              <a:t>er</a:t>
            </a:r>
            <a:r>
              <a:rPr lang="en-US" baseline="0" dirty="0" smtClean="0"/>
              <a:t> </a:t>
            </a:r>
            <a:r>
              <a:rPr lang="en-US" baseline="0" dirty="0" err="1" smtClean="0"/>
              <a:t>tað</a:t>
            </a:r>
            <a:r>
              <a:rPr lang="en-US" baseline="0" dirty="0" smtClean="0"/>
              <a:t> </a:t>
            </a:r>
            <a:r>
              <a:rPr lang="en-US" baseline="0" dirty="0" err="1" smtClean="0"/>
              <a:t>hettar</a:t>
            </a:r>
            <a:r>
              <a:rPr lang="en-US" baseline="0" dirty="0" smtClean="0"/>
              <a:t> sum </a:t>
            </a:r>
            <a:r>
              <a:rPr lang="en-US" baseline="0" dirty="0" err="1" smtClean="0"/>
              <a:t>er</a:t>
            </a:r>
            <a:r>
              <a:rPr lang="en-US" baseline="0" dirty="0" smtClean="0"/>
              <a:t> so </a:t>
            </a:r>
            <a:r>
              <a:rPr lang="en-US" baseline="0" dirty="0" err="1" smtClean="0"/>
              <a:t>háaktuel</a:t>
            </a:r>
            <a:r>
              <a:rPr lang="en-US" baseline="0" dirty="0" smtClean="0"/>
              <a:t>. </a:t>
            </a:r>
            <a:r>
              <a:rPr lang="en-US" baseline="0" dirty="0" err="1" smtClean="0"/>
              <a:t>Hettar</a:t>
            </a:r>
            <a:r>
              <a:rPr lang="en-US" baseline="0" dirty="0" smtClean="0"/>
              <a:t> </a:t>
            </a:r>
            <a:r>
              <a:rPr lang="en-US" baseline="0" dirty="0" err="1" smtClean="0"/>
              <a:t>við</a:t>
            </a:r>
            <a:r>
              <a:rPr lang="en-US" baseline="0" dirty="0" smtClean="0"/>
              <a:t> </a:t>
            </a:r>
            <a:r>
              <a:rPr lang="en-US" baseline="0" dirty="0" err="1" smtClean="0"/>
              <a:t>einskiljing</a:t>
            </a:r>
            <a:r>
              <a:rPr lang="en-US" baseline="0" dirty="0" smtClean="0"/>
              <a:t> av </a:t>
            </a:r>
            <a:r>
              <a:rPr lang="en-US" baseline="0" dirty="0" err="1" smtClean="0"/>
              <a:t>landsjørðini</a:t>
            </a:r>
            <a:r>
              <a:rPr lang="en-US" baseline="0" dirty="0" smtClean="0"/>
              <a:t>. </a:t>
            </a:r>
            <a:r>
              <a:rPr lang="en-US" baseline="0" dirty="0" err="1" smtClean="0"/>
              <a:t>Har</a:t>
            </a:r>
            <a:r>
              <a:rPr lang="en-US" baseline="0" dirty="0" smtClean="0"/>
              <a:t> </a:t>
            </a:r>
            <a:r>
              <a:rPr lang="en-US" baseline="0" dirty="0" err="1" smtClean="0"/>
              <a:t>eri</a:t>
            </a:r>
            <a:r>
              <a:rPr lang="en-US" baseline="0" dirty="0" smtClean="0"/>
              <a:t> </a:t>
            </a:r>
            <a:r>
              <a:rPr lang="en-US" baseline="0" dirty="0" err="1" smtClean="0"/>
              <a:t>eg</a:t>
            </a:r>
            <a:r>
              <a:rPr lang="en-US" baseline="0" dirty="0" smtClean="0"/>
              <a:t> </a:t>
            </a:r>
            <a:r>
              <a:rPr lang="en-US" baseline="0" dirty="0" err="1" smtClean="0"/>
              <a:t>øgiliga</a:t>
            </a:r>
            <a:r>
              <a:rPr lang="en-US" baseline="0" dirty="0" smtClean="0"/>
              <a:t> </a:t>
            </a:r>
            <a:r>
              <a:rPr lang="en-US" baseline="0" dirty="0" err="1" smtClean="0"/>
              <a:t>ivasamur</a:t>
            </a:r>
            <a:r>
              <a:rPr lang="en-US" baseline="0" dirty="0" smtClean="0"/>
              <a:t> </a:t>
            </a:r>
            <a:r>
              <a:rPr lang="en-US" baseline="0" dirty="0" err="1" smtClean="0"/>
              <a:t>hvat</a:t>
            </a:r>
            <a:r>
              <a:rPr lang="en-US" baseline="0" dirty="0" smtClean="0"/>
              <a:t> </a:t>
            </a:r>
            <a:r>
              <a:rPr lang="en-US" baseline="0" dirty="0" err="1" smtClean="0"/>
              <a:t>eg</a:t>
            </a:r>
            <a:r>
              <a:rPr lang="en-US" baseline="0" dirty="0" smtClean="0"/>
              <a:t> </a:t>
            </a:r>
            <a:r>
              <a:rPr lang="en-US" baseline="0" dirty="0" err="1" smtClean="0"/>
              <a:t>skal</a:t>
            </a:r>
            <a:r>
              <a:rPr lang="en-US" baseline="0" dirty="0" smtClean="0"/>
              <a:t> </a:t>
            </a:r>
            <a:r>
              <a:rPr lang="en-US" baseline="0" dirty="0" err="1" smtClean="0"/>
              <a:t>halda</a:t>
            </a:r>
            <a:r>
              <a:rPr lang="en-US" baseline="0" dirty="0" smtClean="0"/>
              <a:t>.</a:t>
            </a:r>
          </a:p>
          <a:p>
            <a:r>
              <a:rPr lang="en-US" baseline="0" dirty="0" err="1" smtClean="0"/>
              <a:t>Eg</a:t>
            </a:r>
            <a:r>
              <a:rPr lang="en-US" baseline="0" dirty="0" smtClean="0"/>
              <a:t> </a:t>
            </a:r>
            <a:r>
              <a:rPr lang="en-US" baseline="0" dirty="0" err="1" smtClean="0"/>
              <a:t>skilji</a:t>
            </a:r>
            <a:r>
              <a:rPr lang="en-US" baseline="0" dirty="0" smtClean="0"/>
              <a:t> </a:t>
            </a:r>
            <a:r>
              <a:rPr lang="en-US" baseline="0" dirty="0" err="1" smtClean="0"/>
              <a:t>væl</a:t>
            </a:r>
            <a:r>
              <a:rPr lang="en-US" baseline="0" dirty="0" smtClean="0"/>
              <a:t> </a:t>
            </a:r>
            <a:r>
              <a:rPr lang="en-US" baseline="0" dirty="0" err="1" smtClean="0"/>
              <a:t>problematikkin</a:t>
            </a:r>
            <a:r>
              <a:rPr lang="en-US" baseline="0" dirty="0" smtClean="0"/>
              <a:t> sum </a:t>
            </a:r>
            <a:r>
              <a:rPr lang="en-US" baseline="0" dirty="0" err="1" smtClean="0"/>
              <a:t>er</a:t>
            </a:r>
            <a:r>
              <a:rPr lang="en-US" baseline="0" dirty="0" smtClean="0"/>
              <a:t> </a:t>
            </a:r>
            <a:r>
              <a:rPr lang="en-US" baseline="0" dirty="0" err="1" smtClean="0"/>
              <a:t>hjá</a:t>
            </a:r>
            <a:r>
              <a:rPr lang="en-US" baseline="0" dirty="0" smtClean="0"/>
              <a:t> </a:t>
            </a:r>
            <a:r>
              <a:rPr lang="en-US" baseline="0" dirty="0" err="1" smtClean="0"/>
              <a:t>bóndum</a:t>
            </a:r>
            <a:r>
              <a:rPr lang="en-US" baseline="0" dirty="0" smtClean="0"/>
              <a:t> sum </a:t>
            </a:r>
            <a:r>
              <a:rPr lang="en-US" baseline="0" dirty="0" err="1" smtClean="0"/>
              <a:t>liggja</a:t>
            </a:r>
            <a:r>
              <a:rPr lang="en-US" baseline="0" dirty="0" smtClean="0"/>
              <a:t> </a:t>
            </a:r>
            <a:r>
              <a:rPr lang="en-US" baseline="0" dirty="0" err="1" smtClean="0"/>
              <a:t>har</a:t>
            </a:r>
            <a:r>
              <a:rPr lang="en-US" baseline="0" dirty="0" smtClean="0"/>
              <a:t> </a:t>
            </a:r>
            <a:r>
              <a:rPr lang="en-US" baseline="0" dirty="0" err="1" smtClean="0"/>
              <a:t>lendi</a:t>
            </a:r>
            <a:r>
              <a:rPr lang="en-US" baseline="0" dirty="0" smtClean="0"/>
              <a:t> </a:t>
            </a:r>
            <a:r>
              <a:rPr lang="en-US" baseline="0" dirty="0" err="1" smtClean="0"/>
              <a:t>verður</a:t>
            </a:r>
            <a:r>
              <a:rPr lang="en-US" baseline="0" dirty="0" smtClean="0"/>
              <a:t> </a:t>
            </a:r>
            <a:r>
              <a:rPr lang="en-US" baseline="0" dirty="0" err="1" smtClean="0"/>
              <a:t>skrætt</a:t>
            </a:r>
            <a:r>
              <a:rPr lang="en-US" baseline="0" dirty="0" smtClean="0"/>
              <a:t> </a:t>
            </a:r>
            <a:r>
              <a:rPr lang="en-US" baseline="0" dirty="0" err="1" smtClean="0"/>
              <a:t>undan</a:t>
            </a:r>
            <a:r>
              <a:rPr lang="en-US" baseline="0" dirty="0" smtClean="0"/>
              <a:t> </a:t>
            </a:r>
            <a:r>
              <a:rPr lang="en-US" baseline="0" dirty="0" err="1" smtClean="0"/>
              <a:t>teimum</a:t>
            </a:r>
            <a:r>
              <a:rPr lang="en-US" baseline="0" dirty="0" smtClean="0"/>
              <a:t> , </a:t>
            </a:r>
            <a:r>
              <a:rPr lang="en-US" baseline="0" dirty="0" err="1" smtClean="0"/>
              <a:t>ofta</a:t>
            </a:r>
            <a:r>
              <a:rPr lang="en-US" baseline="0" dirty="0" smtClean="0"/>
              <a:t> </a:t>
            </a:r>
            <a:r>
              <a:rPr lang="en-US" baseline="0" dirty="0" err="1" smtClean="0"/>
              <a:t>verður</a:t>
            </a:r>
            <a:r>
              <a:rPr lang="en-US" baseline="0" dirty="0" smtClean="0"/>
              <a:t> </a:t>
            </a:r>
            <a:r>
              <a:rPr lang="en-US" baseline="0" dirty="0" err="1" smtClean="0"/>
              <a:t>púra</a:t>
            </a:r>
            <a:r>
              <a:rPr lang="en-US" baseline="0" dirty="0" smtClean="0"/>
              <a:t> </a:t>
            </a:r>
            <a:r>
              <a:rPr lang="en-US" baseline="0" dirty="0" err="1" smtClean="0"/>
              <a:t>fyrilitarleyst</a:t>
            </a:r>
            <a:r>
              <a:rPr lang="en-US" baseline="0" dirty="0" smtClean="0"/>
              <a:t> </a:t>
            </a:r>
            <a:r>
              <a:rPr lang="en-US" baseline="0" dirty="0" err="1" smtClean="0"/>
              <a:t>lagt</a:t>
            </a:r>
            <a:r>
              <a:rPr lang="en-US" baseline="0" dirty="0" smtClean="0"/>
              <a:t> </a:t>
            </a:r>
            <a:r>
              <a:rPr lang="en-US" baseline="0" dirty="0" err="1" smtClean="0"/>
              <a:t>eftir</a:t>
            </a:r>
            <a:r>
              <a:rPr lang="en-US" baseline="0" dirty="0" smtClean="0"/>
              <a:t> </a:t>
            </a:r>
            <a:r>
              <a:rPr lang="en-US" baseline="0" dirty="0" err="1" smtClean="0"/>
              <a:t>besta</a:t>
            </a:r>
            <a:r>
              <a:rPr lang="en-US" baseline="0" dirty="0" smtClean="0"/>
              <a:t> </a:t>
            </a:r>
            <a:r>
              <a:rPr lang="en-US" baseline="0" dirty="0" err="1" smtClean="0"/>
              <a:t>bønum</a:t>
            </a:r>
            <a:r>
              <a:rPr lang="en-US" baseline="0" dirty="0" smtClean="0"/>
              <a:t> og </a:t>
            </a:r>
            <a:r>
              <a:rPr lang="en-US" baseline="0" dirty="0" err="1" smtClean="0"/>
              <a:t>veltingarlendium</a:t>
            </a:r>
            <a:r>
              <a:rPr lang="en-US" baseline="0" dirty="0" smtClean="0"/>
              <a:t> og </a:t>
            </a:r>
            <a:r>
              <a:rPr lang="en-US" baseline="0" dirty="0" err="1" smtClean="0"/>
              <a:t>endurgjaldi</a:t>
            </a:r>
            <a:r>
              <a:rPr lang="en-US" baseline="0" dirty="0" smtClean="0"/>
              <a:t> </a:t>
            </a:r>
            <a:r>
              <a:rPr lang="en-US" baseline="0" dirty="0" err="1" smtClean="0"/>
              <a:t>endar</a:t>
            </a:r>
            <a:r>
              <a:rPr lang="en-US" baseline="0" dirty="0" smtClean="0"/>
              <a:t> í </a:t>
            </a:r>
            <a:r>
              <a:rPr lang="en-US" baseline="0" dirty="0" err="1" smtClean="0"/>
              <a:t>kassanum</a:t>
            </a:r>
            <a:r>
              <a:rPr lang="en-US" baseline="0" dirty="0" smtClean="0"/>
              <a:t> </a:t>
            </a:r>
            <a:r>
              <a:rPr lang="en-US" baseline="0" dirty="0" err="1" smtClean="0"/>
              <a:t>hjá</a:t>
            </a:r>
            <a:r>
              <a:rPr lang="en-US" baseline="0" dirty="0" smtClean="0"/>
              <a:t> </a:t>
            </a:r>
            <a:r>
              <a:rPr lang="en-US" baseline="0" dirty="0" err="1" smtClean="0"/>
              <a:t>búnaðargrunninum</a:t>
            </a:r>
            <a:r>
              <a:rPr lang="en-US" baseline="0" dirty="0" smtClean="0"/>
              <a:t> og </a:t>
            </a:r>
            <a:r>
              <a:rPr lang="en-US" baseline="0" dirty="0" err="1" smtClean="0"/>
              <a:t>har</a:t>
            </a:r>
            <a:r>
              <a:rPr lang="en-US" baseline="0" dirty="0" smtClean="0"/>
              <a:t> </a:t>
            </a:r>
            <a:r>
              <a:rPr lang="en-US" baseline="0" dirty="0" err="1" smtClean="0"/>
              <a:t>verður</a:t>
            </a:r>
            <a:r>
              <a:rPr lang="en-US" baseline="0" dirty="0" smtClean="0"/>
              <a:t> </a:t>
            </a:r>
            <a:r>
              <a:rPr lang="en-US" baseline="0" dirty="0" err="1" smtClean="0"/>
              <a:t>tað</a:t>
            </a:r>
            <a:r>
              <a:rPr lang="en-US" baseline="0" dirty="0" smtClean="0"/>
              <a:t> </a:t>
            </a:r>
            <a:r>
              <a:rPr lang="en-US" baseline="0" dirty="0" err="1" smtClean="0"/>
              <a:t>verandi</a:t>
            </a:r>
            <a:r>
              <a:rPr lang="en-US" baseline="0" dirty="0" smtClean="0"/>
              <a:t>. </a:t>
            </a:r>
            <a:r>
              <a:rPr lang="en-US" baseline="0" dirty="0" err="1" smtClean="0"/>
              <a:t>Tað</a:t>
            </a:r>
            <a:r>
              <a:rPr lang="en-US" baseline="0" dirty="0" smtClean="0"/>
              <a:t> </a:t>
            </a:r>
            <a:r>
              <a:rPr lang="en-US" baseline="0" dirty="0" err="1" smtClean="0"/>
              <a:t>er</a:t>
            </a:r>
            <a:r>
              <a:rPr lang="en-US" baseline="0" dirty="0" smtClean="0"/>
              <a:t> </a:t>
            </a:r>
            <a:r>
              <a:rPr lang="en-US" baseline="0" dirty="0" err="1" smtClean="0"/>
              <a:t>ein</a:t>
            </a:r>
            <a:r>
              <a:rPr lang="en-US" baseline="0" dirty="0" smtClean="0"/>
              <a:t> </a:t>
            </a:r>
            <a:r>
              <a:rPr lang="en-US" baseline="0" dirty="0" err="1" smtClean="0"/>
              <a:t>alvársligur</a:t>
            </a:r>
            <a:r>
              <a:rPr lang="en-US" baseline="0" dirty="0" smtClean="0"/>
              <a:t> </a:t>
            </a:r>
            <a:r>
              <a:rPr lang="en-US" baseline="0" dirty="0" err="1" smtClean="0"/>
              <a:t>trupuleiki</a:t>
            </a:r>
            <a:r>
              <a:rPr lang="en-US" baseline="0" dirty="0" smtClean="0"/>
              <a:t> og </a:t>
            </a:r>
            <a:r>
              <a:rPr lang="en-US" baseline="0" dirty="0" err="1" smtClean="0"/>
              <a:t>er</a:t>
            </a:r>
            <a:r>
              <a:rPr lang="en-US" baseline="0" dirty="0" smtClean="0"/>
              <a:t> </a:t>
            </a:r>
            <a:r>
              <a:rPr lang="en-US" baseline="0" dirty="0" err="1" smtClean="0"/>
              <a:t>fullkomiliga</a:t>
            </a:r>
            <a:r>
              <a:rPr lang="en-US" baseline="0" dirty="0" smtClean="0"/>
              <a:t> </a:t>
            </a:r>
            <a:r>
              <a:rPr lang="en-US" baseline="0" dirty="0" err="1" smtClean="0"/>
              <a:t>óhaldbært</a:t>
            </a:r>
            <a:r>
              <a:rPr lang="en-US" baseline="0" dirty="0" smtClean="0"/>
              <a:t>.</a:t>
            </a:r>
          </a:p>
          <a:p>
            <a:r>
              <a:rPr lang="en-US" baseline="0" dirty="0" err="1" smtClean="0"/>
              <a:t>Einskiljingin</a:t>
            </a:r>
            <a:r>
              <a:rPr lang="en-US" baseline="0" dirty="0" smtClean="0"/>
              <a:t> </a:t>
            </a:r>
            <a:r>
              <a:rPr lang="en-US" baseline="0" dirty="0" err="1" smtClean="0"/>
              <a:t>er</a:t>
            </a:r>
            <a:r>
              <a:rPr lang="en-US" baseline="0" dirty="0" smtClean="0"/>
              <a:t> </a:t>
            </a:r>
            <a:r>
              <a:rPr lang="en-US" baseline="0" dirty="0" err="1" smtClean="0"/>
              <a:t>sjálvandiein</a:t>
            </a:r>
            <a:r>
              <a:rPr lang="en-US" baseline="0" dirty="0" smtClean="0"/>
              <a:t> </a:t>
            </a:r>
            <a:r>
              <a:rPr lang="en-US" baseline="0" dirty="0" err="1" smtClean="0"/>
              <a:t>greiður</a:t>
            </a:r>
            <a:r>
              <a:rPr lang="en-US" baseline="0" dirty="0" smtClean="0"/>
              <a:t> </a:t>
            </a:r>
            <a:r>
              <a:rPr lang="en-US" baseline="0" dirty="0" err="1" smtClean="0"/>
              <a:t>máti</a:t>
            </a:r>
            <a:r>
              <a:rPr lang="en-US" baseline="0" dirty="0" smtClean="0"/>
              <a:t> at </a:t>
            </a:r>
            <a:r>
              <a:rPr lang="en-US" baseline="0" dirty="0" err="1" smtClean="0"/>
              <a:t>loysa</a:t>
            </a:r>
            <a:r>
              <a:rPr lang="en-US" baseline="0" dirty="0" smtClean="0"/>
              <a:t> </a:t>
            </a:r>
            <a:r>
              <a:rPr lang="en-US" baseline="0" dirty="0" err="1" smtClean="0"/>
              <a:t>tann</a:t>
            </a:r>
            <a:r>
              <a:rPr lang="en-US" baseline="0" dirty="0" smtClean="0"/>
              <a:t> </a:t>
            </a:r>
            <a:r>
              <a:rPr lang="en-US" baseline="0" dirty="0" err="1" smtClean="0"/>
              <a:t>trupuleikan</a:t>
            </a:r>
            <a:r>
              <a:rPr lang="en-US" baseline="0" dirty="0" smtClean="0"/>
              <a:t>.  Men </a:t>
            </a:r>
            <a:r>
              <a:rPr lang="en-US" baseline="0" dirty="0" err="1" smtClean="0"/>
              <a:t>sjálvur</a:t>
            </a:r>
            <a:r>
              <a:rPr lang="en-US" baseline="0" dirty="0" smtClean="0"/>
              <a:t> </a:t>
            </a:r>
            <a:r>
              <a:rPr lang="en-US" baseline="0" dirty="0" err="1" smtClean="0"/>
              <a:t>trupuleikin</a:t>
            </a:r>
            <a:r>
              <a:rPr lang="en-US" baseline="0" dirty="0" smtClean="0"/>
              <a:t> </a:t>
            </a:r>
            <a:r>
              <a:rPr lang="en-US" baseline="0" dirty="0" err="1" smtClean="0"/>
              <a:t>hann</a:t>
            </a:r>
            <a:r>
              <a:rPr lang="en-US" baseline="0" dirty="0" smtClean="0"/>
              <a:t> </a:t>
            </a:r>
            <a:r>
              <a:rPr lang="en-US" baseline="0" dirty="0" err="1" smtClean="0"/>
              <a:t>liggur</a:t>
            </a:r>
            <a:r>
              <a:rPr lang="en-US" baseline="0" dirty="0" smtClean="0"/>
              <a:t> </a:t>
            </a:r>
            <a:r>
              <a:rPr lang="en-US" baseline="0" dirty="0" err="1" smtClean="0"/>
              <a:t>ikki</a:t>
            </a:r>
            <a:r>
              <a:rPr lang="en-US" baseline="0" dirty="0" smtClean="0"/>
              <a:t> í </a:t>
            </a:r>
            <a:r>
              <a:rPr lang="en-US" baseline="0" dirty="0" err="1" smtClean="0"/>
              <a:t>hvør</a:t>
            </a:r>
            <a:r>
              <a:rPr lang="en-US" baseline="0" dirty="0" smtClean="0"/>
              <a:t> </a:t>
            </a:r>
            <a:r>
              <a:rPr lang="en-US" baseline="0" dirty="0" err="1" smtClean="0"/>
              <a:t>eigur</a:t>
            </a:r>
            <a:r>
              <a:rPr lang="en-US" baseline="0" dirty="0" smtClean="0"/>
              <a:t> </a:t>
            </a:r>
            <a:r>
              <a:rPr lang="en-US" baseline="0" dirty="0" err="1" smtClean="0"/>
              <a:t>jørðina</a:t>
            </a:r>
            <a:r>
              <a:rPr lang="en-US" baseline="0" dirty="0" smtClean="0"/>
              <a:t>. Tann </a:t>
            </a:r>
            <a:r>
              <a:rPr lang="en-US" baseline="0" dirty="0" err="1" smtClean="0"/>
              <a:t>trupuleikin</a:t>
            </a:r>
            <a:r>
              <a:rPr lang="en-US" baseline="0" dirty="0" smtClean="0"/>
              <a:t> </a:t>
            </a:r>
            <a:r>
              <a:rPr lang="en-US" baseline="0" dirty="0" err="1" smtClean="0"/>
              <a:t>liggur</a:t>
            </a:r>
            <a:r>
              <a:rPr lang="en-US" baseline="0" dirty="0" smtClean="0"/>
              <a:t> </a:t>
            </a:r>
            <a:r>
              <a:rPr lang="en-US" baseline="0" dirty="0" err="1" smtClean="0"/>
              <a:t>fyri</a:t>
            </a:r>
            <a:r>
              <a:rPr lang="en-US" baseline="0" dirty="0" smtClean="0"/>
              <a:t> </a:t>
            </a:r>
            <a:r>
              <a:rPr lang="en-US" baseline="0" dirty="0" err="1" smtClean="0"/>
              <a:t>stóran</a:t>
            </a:r>
            <a:r>
              <a:rPr lang="en-US" baseline="0" dirty="0" smtClean="0"/>
              <a:t> part í </a:t>
            </a:r>
            <a:r>
              <a:rPr lang="en-US" baseline="0" dirty="0" err="1" smtClean="0"/>
              <a:t>búnaðargrunninum</a:t>
            </a:r>
            <a:r>
              <a:rPr lang="en-US" baseline="0" dirty="0" smtClean="0"/>
              <a:t> og </a:t>
            </a:r>
            <a:r>
              <a:rPr lang="en-US" baseline="0" dirty="0" err="1" smtClean="0"/>
              <a:t>partvís</a:t>
            </a:r>
            <a:r>
              <a:rPr lang="en-US" baseline="0" dirty="0" smtClean="0"/>
              <a:t> í </a:t>
            </a:r>
            <a:r>
              <a:rPr lang="en-US" baseline="0" dirty="0" err="1" smtClean="0"/>
              <a:t>búnaðarstovuni</a:t>
            </a:r>
            <a:r>
              <a:rPr lang="en-US" baseline="0" dirty="0" smtClean="0"/>
              <a:t>. Fall </a:t>
            </a:r>
            <a:r>
              <a:rPr lang="en-US" baseline="0" dirty="0" err="1" smtClean="0"/>
              <a:t>endurgjald</a:t>
            </a:r>
            <a:r>
              <a:rPr lang="en-US" baseline="0" dirty="0" smtClean="0"/>
              <a:t> </a:t>
            </a:r>
            <a:r>
              <a:rPr lang="en-US" baseline="0" dirty="0" err="1" smtClean="0"/>
              <a:t>fyi</a:t>
            </a:r>
            <a:r>
              <a:rPr lang="en-US" baseline="0" dirty="0" smtClean="0"/>
              <a:t> </a:t>
            </a:r>
            <a:r>
              <a:rPr lang="en-US" baseline="0" dirty="0" err="1" smtClean="0"/>
              <a:t>mista</a:t>
            </a:r>
            <a:r>
              <a:rPr lang="en-US" baseline="0" dirty="0" smtClean="0"/>
              <a:t> </a:t>
            </a:r>
            <a:r>
              <a:rPr lang="en-US" baseline="0" dirty="0" err="1" smtClean="0"/>
              <a:t>jørð</a:t>
            </a:r>
            <a:r>
              <a:rPr lang="en-US" baseline="0" dirty="0" smtClean="0"/>
              <a:t> og </a:t>
            </a:r>
            <a:r>
              <a:rPr lang="en-US" baseline="0" dirty="0" err="1" smtClean="0"/>
              <a:t>bygningar</a:t>
            </a:r>
            <a:r>
              <a:rPr lang="en-US" baseline="0" dirty="0" smtClean="0"/>
              <a:t> </a:t>
            </a:r>
            <a:r>
              <a:rPr lang="en-US" baseline="0" dirty="0" err="1" smtClean="0"/>
              <a:t>aftur</a:t>
            </a:r>
            <a:r>
              <a:rPr lang="en-US" baseline="0" dirty="0" smtClean="0"/>
              <a:t> í </a:t>
            </a:r>
            <a:r>
              <a:rPr lang="en-US" baseline="0" dirty="0" err="1" smtClean="0"/>
              <a:t>garðsraksturin</a:t>
            </a:r>
            <a:r>
              <a:rPr lang="en-US" baseline="0" dirty="0" smtClean="0"/>
              <a:t> so </a:t>
            </a:r>
            <a:r>
              <a:rPr lang="en-US" baseline="0" dirty="0" err="1" smtClean="0"/>
              <a:t>var</a:t>
            </a:r>
            <a:r>
              <a:rPr lang="en-US" baseline="0" dirty="0" smtClean="0"/>
              <a:t> </a:t>
            </a:r>
            <a:r>
              <a:rPr lang="en-US" baseline="0" dirty="0" err="1" smtClean="0"/>
              <a:t>tað</a:t>
            </a:r>
            <a:r>
              <a:rPr lang="en-US" baseline="0" dirty="0" smtClean="0"/>
              <a:t> </a:t>
            </a:r>
            <a:r>
              <a:rPr lang="en-US" baseline="0" dirty="0" err="1" smtClean="0"/>
              <a:t>fullkomiliga</a:t>
            </a:r>
            <a:r>
              <a:rPr lang="en-US" baseline="0" dirty="0" smtClean="0"/>
              <a:t> </a:t>
            </a:r>
            <a:r>
              <a:rPr lang="en-US" baseline="0" dirty="0" err="1" smtClean="0"/>
              <a:t>líkamikið</a:t>
            </a:r>
            <a:r>
              <a:rPr lang="en-US" baseline="0" dirty="0" smtClean="0"/>
              <a:t> </a:t>
            </a:r>
            <a:r>
              <a:rPr lang="en-US" baseline="0" dirty="0" err="1" smtClean="0"/>
              <a:t>hvør</a:t>
            </a:r>
            <a:r>
              <a:rPr lang="en-US" baseline="0" dirty="0" smtClean="0"/>
              <a:t> í </a:t>
            </a:r>
            <a:r>
              <a:rPr lang="en-US" baseline="0" dirty="0" err="1" smtClean="0"/>
              <a:t>átti</a:t>
            </a:r>
            <a:r>
              <a:rPr lang="en-US" baseline="0" dirty="0" smtClean="0"/>
              <a:t> </a:t>
            </a:r>
            <a:r>
              <a:rPr lang="en-US" baseline="0" dirty="0" err="1" smtClean="0"/>
              <a:t>jørðina</a:t>
            </a:r>
            <a:r>
              <a:rPr lang="en-US" baseline="0" dirty="0" smtClean="0"/>
              <a:t>.</a:t>
            </a:r>
          </a:p>
          <a:p>
            <a:r>
              <a:rPr lang="en-US" baseline="0" dirty="0" err="1" smtClean="0"/>
              <a:t>Trupuleikin</a:t>
            </a:r>
            <a:r>
              <a:rPr lang="en-US" baseline="0" dirty="0" smtClean="0"/>
              <a:t> </a:t>
            </a:r>
            <a:r>
              <a:rPr lang="en-US" baseline="0" dirty="0" err="1" smtClean="0"/>
              <a:t>við</a:t>
            </a:r>
            <a:r>
              <a:rPr lang="en-US" baseline="0" dirty="0" smtClean="0"/>
              <a:t> </a:t>
            </a:r>
            <a:r>
              <a:rPr lang="en-US" baseline="0" dirty="0" err="1" smtClean="0"/>
              <a:t>einskiljingin</a:t>
            </a:r>
            <a:r>
              <a:rPr lang="en-US" baseline="0" dirty="0" smtClean="0"/>
              <a:t> </a:t>
            </a:r>
            <a:r>
              <a:rPr lang="en-US" baseline="0" dirty="0" err="1" smtClean="0"/>
              <a:t>er</a:t>
            </a:r>
            <a:r>
              <a:rPr lang="en-US" baseline="0" dirty="0" smtClean="0"/>
              <a:t> at </a:t>
            </a:r>
            <a:r>
              <a:rPr lang="en-US" baseline="0" dirty="0" err="1" smtClean="0"/>
              <a:t>tann</a:t>
            </a:r>
            <a:r>
              <a:rPr lang="en-US" baseline="0" dirty="0" smtClean="0"/>
              <a:t> </a:t>
            </a:r>
            <a:r>
              <a:rPr lang="en-US" baseline="0" dirty="0" err="1" smtClean="0"/>
              <a:t>meinigi</a:t>
            </a:r>
            <a:r>
              <a:rPr lang="en-US" baseline="0" dirty="0" smtClean="0"/>
              <a:t> </a:t>
            </a:r>
            <a:r>
              <a:rPr lang="en-US" baseline="0" dirty="0" err="1" smtClean="0"/>
              <a:t>maðurin</a:t>
            </a:r>
            <a:r>
              <a:rPr lang="en-US" baseline="0" dirty="0" smtClean="0"/>
              <a:t> </a:t>
            </a:r>
            <a:r>
              <a:rPr lang="en-US" baseline="0" dirty="0" err="1" smtClean="0"/>
              <a:t>hevur</a:t>
            </a:r>
            <a:r>
              <a:rPr lang="en-US" baseline="0" dirty="0" smtClean="0"/>
              <a:t> </a:t>
            </a:r>
            <a:r>
              <a:rPr lang="en-US" baseline="0" dirty="0" err="1" smtClean="0"/>
              <a:t>ikki</a:t>
            </a:r>
            <a:r>
              <a:rPr lang="en-US" baseline="0" dirty="0" smtClean="0"/>
              <a:t> </a:t>
            </a:r>
            <a:r>
              <a:rPr lang="en-US" baseline="0" dirty="0" err="1" smtClean="0"/>
              <a:t>ánilsi</a:t>
            </a:r>
            <a:r>
              <a:rPr lang="en-US" baseline="0" dirty="0" smtClean="0"/>
              <a:t> </a:t>
            </a:r>
            <a:r>
              <a:rPr lang="en-US" baseline="0" dirty="0" err="1" smtClean="0"/>
              <a:t>fyri</a:t>
            </a:r>
            <a:r>
              <a:rPr lang="en-US" baseline="0" dirty="0" smtClean="0"/>
              <a:t> </a:t>
            </a:r>
            <a:r>
              <a:rPr lang="en-US" baseline="0" dirty="0" err="1" smtClean="0"/>
              <a:t>hvussu</a:t>
            </a:r>
            <a:r>
              <a:rPr lang="en-US" baseline="0" dirty="0" smtClean="0"/>
              <a:t> </a:t>
            </a:r>
            <a:r>
              <a:rPr lang="en-US" baseline="0" dirty="0" err="1" smtClean="0"/>
              <a:t>jarðarbrúki</a:t>
            </a:r>
            <a:r>
              <a:rPr lang="en-US" baseline="0" dirty="0" smtClean="0"/>
              <a:t> </a:t>
            </a:r>
            <a:r>
              <a:rPr lang="en-US" baseline="0" dirty="0" err="1" smtClean="0"/>
              <a:t>fungerar</a:t>
            </a:r>
            <a:r>
              <a:rPr lang="en-US" baseline="0" dirty="0" smtClean="0"/>
              <a:t>. </a:t>
            </a:r>
            <a:r>
              <a:rPr lang="en-US" baseline="0" dirty="0" err="1" smtClean="0"/>
              <a:t>Eg</a:t>
            </a:r>
            <a:r>
              <a:rPr lang="en-US" baseline="0" dirty="0" smtClean="0"/>
              <a:t> </a:t>
            </a:r>
            <a:r>
              <a:rPr lang="en-US" baseline="0" dirty="0" err="1" smtClean="0"/>
              <a:t>haldi</a:t>
            </a:r>
            <a:r>
              <a:rPr lang="en-US" baseline="0" dirty="0" smtClean="0"/>
              <a:t> </a:t>
            </a:r>
            <a:r>
              <a:rPr lang="en-US" baseline="0" dirty="0" err="1" smtClean="0"/>
              <a:t>viðhvørt</a:t>
            </a:r>
            <a:r>
              <a:rPr lang="en-US" baseline="0" dirty="0" smtClean="0"/>
              <a:t> at </a:t>
            </a:r>
            <a:r>
              <a:rPr lang="en-US" baseline="0" dirty="0" err="1" smtClean="0"/>
              <a:t>tað</a:t>
            </a:r>
            <a:r>
              <a:rPr lang="en-US" baseline="0" dirty="0" smtClean="0"/>
              <a:t> </a:t>
            </a:r>
            <a:r>
              <a:rPr lang="en-US" baseline="0" dirty="0" err="1" smtClean="0"/>
              <a:t>virkar</a:t>
            </a:r>
            <a:r>
              <a:rPr lang="en-US" baseline="0" dirty="0" smtClean="0"/>
              <a:t> sum </a:t>
            </a:r>
            <a:r>
              <a:rPr lang="en-US" baseline="0" dirty="0" err="1" smtClean="0"/>
              <a:t>tað</a:t>
            </a:r>
            <a:r>
              <a:rPr lang="en-US" baseline="0" dirty="0" smtClean="0"/>
              <a:t> </a:t>
            </a:r>
            <a:r>
              <a:rPr lang="en-US" baseline="0" dirty="0" err="1" smtClean="0"/>
              <a:t>er</a:t>
            </a:r>
            <a:r>
              <a:rPr lang="en-US" baseline="0" dirty="0" smtClean="0"/>
              <a:t> </a:t>
            </a:r>
            <a:r>
              <a:rPr lang="en-US" baseline="0" dirty="0" err="1" smtClean="0"/>
              <a:t>gamalt</a:t>
            </a:r>
            <a:r>
              <a:rPr lang="en-US" baseline="0" dirty="0" smtClean="0"/>
              <a:t> </a:t>
            </a:r>
            <a:r>
              <a:rPr lang="en-US" baseline="0" dirty="0" err="1" smtClean="0"/>
              <a:t>agg</a:t>
            </a:r>
            <a:r>
              <a:rPr lang="en-US" baseline="0" dirty="0" smtClean="0"/>
              <a:t> </a:t>
            </a:r>
            <a:r>
              <a:rPr lang="en-US" baseline="0" dirty="0" err="1" smtClean="0"/>
              <a:t>frá</a:t>
            </a:r>
            <a:r>
              <a:rPr lang="en-US" baseline="0" dirty="0" smtClean="0"/>
              <a:t> </a:t>
            </a:r>
            <a:r>
              <a:rPr lang="en-US" baseline="0" dirty="0" err="1" smtClean="0"/>
              <a:t>bátsbandinum</a:t>
            </a:r>
            <a:r>
              <a:rPr lang="en-US" baseline="0" dirty="0" smtClean="0"/>
              <a:t> sum </a:t>
            </a:r>
            <a:r>
              <a:rPr lang="en-US" baseline="0" dirty="0" err="1" smtClean="0"/>
              <a:t>ein</a:t>
            </a:r>
            <a:r>
              <a:rPr lang="en-US" baseline="0" dirty="0" smtClean="0"/>
              <a:t> </a:t>
            </a:r>
            <a:r>
              <a:rPr lang="en-US" baseline="0" dirty="0" err="1" smtClean="0"/>
              <a:t>partur</a:t>
            </a:r>
            <a:r>
              <a:rPr lang="en-US" baseline="0" dirty="0" smtClean="0"/>
              <a:t> av </a:t>
            </a:r>
            <a:r>
              <a:rPr lang="en-US" baseline="0" dirty="0" err="1" smtClean="0"/>
              <a:t>fólkinum</a:t>
            </a:r>
            <a:r>
              <a:rPr lang="en-US" baseline="0" dirty="0" smtClean="0"/>
              <a:t> </a:t>
            </a:r>
            <a:r>
              <a:rPr lang="en-US" baseline="0" dirty="0" err="1" smtClean="0"/>
              <a:t>hevur</a:t>
            </a:r>
            <a:r>
              <a:rPr lang="en-US" baseline="0" dirty="0" smtClean="0"/>
              <a:t> </a:t>
            </a:r>
            <a:r>
              <a:rPr lang="en-US" baseline="0" dirty="0" err="1" smtClean="0"/>
              <a:t>arva</a:t>
            </a:r>
            <a:r>
              <a:rPr lang="en-US" baseline="0" dirty="0" smtClean="0"/>
              <a:t>.</a:t>
            </a:r>
          </a:p>
          <a:p>
            <a:r>
              <a:rPr lang="en-US" baseline="0" dirty="0" err="1" smtClean="0"/>
              <a:t>Eg</a:t>
            </a:r>
            <a:r>
              <a:rPr lang="en-US" baseline="0" dirty="0" smtClean="0"/>
              <a:t> </a:t>
            </a:r>
            <a:r>
              <a:rPr lang="en-US" baseline="0" dirty="0" err="1" smtClean="0"/>
              <a:t>dugi</a:t>
            </a:r>
            <a:r>
              <a:rPr lang="en-US" baseline="0" dirty="0" smtClean="0"/>
              <a:t> </a:t>
            </a:r>
            <a:r>
              <a:rPr lang="en-US" baseline="0" dirty="0" err="1" smtClean="0"/>
              <a:t>illa</a:t>
            </a:r>
            <a:r>
              <a:rPr lang="en-US" baseline="0" dirty="0" smtClean="0"/>
              <a:t> at </a:t>
            </a:r>
            <a:r>
              <a:rPr lang="en-US" baseline="0" dirty="0" err="1" smtClean="0"/>
              <a:t>ímynda</a:t>
            </a:r>
            <a:r>
              <a:rPr lang="en-US" baseline="0" dirty="0" smtClean="0"/>
              <a:t> </a:t>
            </a:r>
            <a:r>
              <a:rPr lang="en-US" baseline="0" dirty="0" err="1" smtClean="0"/>
              <a:t>mær</a:t>
            </a:r>
            <a:r>
              <a:rPr lang="en-US" baseline="0" dirty="0" smtClean="0"/>
              <a:t> at </a:t>
            </a:r>
            <a:r>
              <a:rPr lang="en-US" baseline="0" dirty="0" err="1" smtClean="0"/>
              <a:t>ein</a:t>
            </a:r>
            <a:r>
              <a:rPr lang="en-US" baseline="0" dirty="0" smtClean="0"/>
              <a:t> </a:t>
            </a:r>
            <a:r>
              <a:rPr lang="en-US" baseline="0" dirty="0" err="1" smtClean="0"/>
              <a:t>einskiljing</a:t>
            </a:r>
            <a:r>
              <a:rPr lang="en-US" baseline="0" dirty="0" smtClean="0"/>
              <a:t> </a:t>
            </a:r>
            <a:r>
              <a:rPr lang="en-US" baseline="0" dirty="0" err="1" smtClean="0"/>
              <a:t>fæst</a:t>
            </a:r>
            <a:r>
              <a:rPr lang="en-US" baseline="0" dirty="0" smtClean="0"/>
              <a:t> </a:t>
            </a:r>
            <a:r>
              <a:rPr lang="en-US" baseline="0" dirty="0" err="1" smtClean="0"/>
              <a:t>ígjøgnum</a:t>
            </a:r>
            <a:r>
              <a:rPr lang="en-US" baseline="0" dirty="0" smtClean="0"/>
              <a:t> </a:t>
            </a:r>
            <a:r>
              <a:rPr lang="en-US" baseline="0" dirty="0" err="1" smtClean="0"/>
              <a:t>uttan</a:t>
            </a:r>
            <a:r>
              <a:rPr lang="en-US" baseline="0" dirty="0" smtClean="0"/>
              <a:t> so at </a:t>
            </a:r>
            <a:r>
              <a:rPr lang="en-US" baseline="0" dirty="0" err="1" smtClean="0"/>
              <a:t>jøråin</a:t>
            </a:r>
            <a:r>
              <a:rPr lang="en-US" baseline="0" dirty="0" smtClean="0"/>
              <a:t> </a:t>
            </a:r>
            <a:r>
              <a:rPr lang="en-US" baseline="0" dirty="0" err="1" smtClean="0"/>
              <a:t>verður</a:t>
            </a:r>
            <a:r>
              <a:rPr lang="en-US" baseline="0" dirty="0" smtClean="0"/>
              <a:t> </a:t>
            </a:r>
            <a:r>
              <a:rPr lang="en-US" baseline="0" dirty="0" err="1" smtClean="0"/>
              <a:t>seld</a:t>
            </a:r>
            <a:r>
              <a:rPr lang="en-US" baseline="0" dirty="0" smtClean="0"/>
              <a:t> </a:t>
            </a:r>
            <a:r>
              <a:rPr lang="en-US" baseline="0" dirty="0" err="1" smtClean="0"/>
              <a:t>festarunum</a:t>
            </a:r>
            <a:r>
              <a:rPr lang="en-US" baseline="0" dirty="0" smtClean="0"/>
              <a:t> </a:t>
            </a:r>
            <a:r>
              <a:rPr lang="en-US" baseline="0" dirty="0" err="1" smtClean="0"/>
              <a:t>fyri</a:t>
            </a:r>
            <a:r>
              <a:rPr lang="en-US" baseline="0" dirty="0" smtClean="0"/>
              <a:t> </a:t>
            </a:r>
            <a:r>
              <a:rPr lang="en-US" baseline="0" dirty="0" err="1" smtClean="0"/>
              <a:t>eina</a:t>
            </a:r>
            <a:r>
              <a:rPr lang="en-US" baseline="0" dirty="0" smtClean="0"/>
              <a:t> </a:t>
            </a:r>
            <a:r>
              <a:rPr lang="en-US" baseline="0" dirty="0" err="1" smtClean="0"/>
              <a:t>stóra</a:t>
            </a:r>
            <a:r>
              <a:rPr lang="en-US" baseline="0" dirty="0" smtClean="0"/>
              <a:t> </a:t>
            </a:r>
            <a:r>
              <a:rPr lang="en-US" baseline="0" dirty="0" err="1" smtClean="0"/>
              <a:t>upphædd</a:t>
            </a:r>
            <a:r>
              <a:rPr lang="en-US" baseline="0" dirty="0" smtClean="0"/>
              <a:t> </a:t>
            </a:r>
            <a:r>
              <a:rPr lang="en-US" baseline="0" dirty="0" err="1" smtClean="0"/>
              <a:t>møguliga</a:t>
            </a:r>
            <a:r>
              <a:rPr lang="en-US" baseline="0" dirty="0" smtClean="0"/>
              <a:t> í </a:t>
            </a:r>
            <a:r>
              <a:rPr lang="en-US" baseline="0" dirty="0" err="1" smtClean="0"/>
              <a:t>fríðum</a:t>
            </a:r>
            <a:r>
              <a:rPr lang="en-US" baseline="0" dirty="0" smtClean="0"/>
              <a:t> </a:t>
            </a:r>
            <a:r>
              <a:rPr lang="en-US" baseline="0" dirty="0" err="1" smtClean="0"/>
              <a:t>uppboði</a:t>
            </a:r>
            <a:r>
              <a:rPr lang="en-US" baseline="0" dirty="0" smtClean="0"/>
              <a:t>. Og </a:t>
            </a:r>
            <a:r>
              <a:rPr lang="en-US" baseline="0" dirty="0" err="1" smtClean="0"/>
              <a:t>skal</a:t>
            </a:r>
            <a:r>
              <a:rPr lang="en-US" baseline="0" dirty="0" smtClean="0"/>
              <a:t> man </a:t>
            </a:r>
            <a:r>
              <a:rPr lang="en-US" baseline="0" dirty="0" err="1" smtClean="0"/>
              <a:t>til</a:t>
            </a:r>
            <a:r>
              <a:rPr lang="en-US" baseline="0" dirty="0" smtClean="0"/>
              <a:t> at </a:t>
            </a:r>
            <a:r>
              <a:rPr lang="en-US" baseline="0" dirty="0" err="1" smtClean="0"/>
              <a:t>investera</a:t>
            </a:r>
            <a:r>
              <a:rPr lang="en-US" baseline="0" dirty="0" smtClean="0"/>
              <a:t> í </a:t>
            </a:r>
            <a:r>
              <a:rPr lang="en-US" baseline="0" dirty="0" err="1" smtClean="0"/>
              <a:t>teimum</a:t>
            </a:r>
            <a:r>
              <a:rPr lang="en-US" baseline="0" dirty="0" smtClean="0"/>
              <a:t> </a:t>
            </a:r>
            <a:r>
              <a:rPr lang="en-US" baseline="0" dirty="0" err="1" smtClean="0"/>
              <a:t>rakstrargøgnunum</a:t>
            </a:r>
            <a:r>
              <a:rPr lang="en-US" baseline="0" dirty="0" smtClean="0"/>
              <a:t> man </a:t>
            </a:r>
            <a:r>
              <a:rPr lang="en-US" baseline="0" dirty="0" err="1" smtClean="0"/>
              <a:t>longu</a:t>
            </a:r>
            <a:r>
              <a:rPr lang="en-US" baseline="0" dirty="0" smtClean="0"/>
              <a:t> </a:t>
            </a:r>
            <a:r>
              <a:rPr lang="en-US" baseline="0" dirty="0" err="1" smtClean="0"/>
              <a:t>hevur</a:t>
            </a:r>
            <a:r>
              <a:rPr lang="en-US" baseline="0" dirty="0" smtClean="0"/>
              <a:t> </a:t>
            </a:r>
            <a:r>
              <a:rPr lang="en-US" baseline="0" dirty="0" err="1" smtClean="0"/>
              <a:t>keypt</a:t>
            </a:r>
            <a:r>
              <a:rPr lang="en-US" baseline="0" dirty="0" smtClean="0"/>
              <a:t> </a:t>
            </a:r>
            <a:r>
              <a:rPr lang="en-US" baseline="0" dirty="0" err="1" smtClean="0"/>
              <a:t>rættin</a:t>
            </a:r>
            <a:r>
              <a:rPr lang="en-US" baseline="0" dirty="0" smtClean="0"/>
              <a:t> </a:t>
            </a:r>
            <a:r>
              <a:rPr lang="en-US" baseline="0" dirty="0" err="1" smtClean="0"/>
              <a:t>til</a:t>
            </a:r>
            <a:r>
              <a:rPr lang="en-US" baseline="0" dirty="0" smtClean="0"/>
              <a:t> </a:t>
            </a:r>
            <a:r>
              <a:rPr lang="en-US" baseline="0" dirty="0" err="1" smtClean="0"/>
              <a:t>einaferð</a:t>
            </a:r>
            <a:r>
              <a:rPr lang="en-US" baseline="0" dirty="0" smtClean="0"/>
              <a:t> </a:t>
            </a:r>
            <a:r>
              <a:rPr lang="en-US" baseline="0" dirty="0" err="1" smtClean="0"/>
              <a:t>fyrr</a:t>
            </a:r>
            <a:r>
              <a:rPr lang="en-US" baseline="0" dirty="0" smtClean="0"/>
              <a:t>, so </a:t>
            </a:r>
            <a:r>
              <a:rPr lang="en-US" baseline="0" dirty="0" err="1" smtClean="0"/>
              <a:t>hongur</a:t>
            </a:r>
            <a:r>
              <a:rPr lang="en-US" baseline="0" dirty="0" smtClean="0"/>
              <a:t> </a:t>
            </a:r>
            <a:r>
              <a:rPr lang="en-US" baseline="0" dirty="0" err="1" smtClean="0"/>
              <a:t>tað</a:t>
            </a:r>
            <a:r>
              <a:rPr lang="en-US" baseline="0" dirty="0" smtClean="0"/>
              <a:t> </a:t>
            </a:r>
            <a:r>
              <a:rPr lang="en-US" baseline="0" dirty="0" err="1" smtClean="0"/>
              <a:t>slett</a:t>
            </a:r>
            <a:r>
              <a:rPr lang="en-US" baseline="0" dirty="0" smtClean="0"/>
              <a:t> </a:t>
            </a:r>
            <a:r>
              <a:rPr lang="en-US" baseline="0" dirty="0" err="1" smtClean="0"/>
              <a:t>yvirhøvur</a:t>
            </a:r>
            <a:r>
              <a:rPr lang="en-US" baseline="0" dirty="0" smtClean="0"/>
              <a:t> </a:t>
            </a:r>
            <a:r>
              <a:rPr lang="en-US" baseline="0" dirty="0" err="1" smtClean="0"/>
              <a:t>ikki</a:t>
            </a:r>
            <a:r>
              <a:rPr lang="en-US" baseline="0" dirty="0" smtClean="0"/>
              <a:t> </a:t>
            </a:r>
            <a:r>
              <a:rPr lang="en-US" baseline="0" dirty="0" err="1" smtClean="0"/>
              <a:t>saman</a:t>
            </a:r>
            <a:r>
              <a:rPr lang="en-US" baseline="0" dirty="0" smtClean="0"/>
              <a:t>.</a:t>
            </a:r>
          </a:p>
          <a:p>
            <a:r>
              <a:rPr lang="en-US" baseline="0" dirty="0" err="1" smtClean="0"/>
              <a:t>Hinvegin</a:t>
            </a:r>
            <a:r>
              <a:rPr lang="en-US" baseline="0" dirty="0" smtClean="0"/>
              <a:t> er </a:t>
            </a:r>
            <a:r>
              <a:rPr lang="en-US" baseline="0" dirty="0" err="1" smtClean="0"/>
              <a:t>tað</a:t>
            </a:r>
            <a:r>
              <a:rPr lang="en-US" baseline="0" dirty="0" smtClean="0"/>
              <a:t> bara </a:t>
            </a:r>
            <a:r>
              <a:rPr lang="en-US" baseline="0" dirty="0" err="1" smtClean="0"/>
              <a:t>fyrimunur</a:t>
            </a:r>
            <a:r>
              <a:rPr lang="en-US" baseline="0" dirty="0" smtClean="0"/>
              <a:t> um </a:t>
            </a:r>
            <a:r>
              <a:rPr lang="en-US" baseline="0" dirty="0" err="1" smtClean="0"/>
              <a:t>ein</a:t>
            </a:r>
            <a:r>
              <a:rPr lang="en-US" baseline="0" dirty="0" smtClean="0"/>
              <a:t> </a:t>
            </a:r>
            <a:r>
              <a:rPr lang="en-US" baseline="0" dirty="0" err="1" smtClean="0"/>
              <a:t>einskiljing</a:t>
            </a:r>
            <a:r>
              <a:rPr lang="en-US" baseline="0" dirty="0" smtClean="0"/>
              <a:t> </a:t>
            </a:r>
            <a:r>
              <a:rPr lang="en-US" baseline="0" dirty="0" err="1" smtClean="0"/>
              <a:t>fæst</a:t>
            </a:r>
            <a:r>
              <a:rPr lang="en-US" baseline="0" dirty="0" smtClean="0"/>
              <a:t> </a:t>
            </a:r>
            <a:r>
              <a:rPr lang="en-US" baseline="0" dirty="0" err="1" smtClean="0"/>
              <a:t>ígjøgnum</a:t>
            </a:r>
            <a:r>
              <a:rPr lang="en-US" baseline="0" dirty="0" smtClean="0"/>
              <a:t> </a:t>
            </a:r>
            <a:r>
              <a:rPr lang="en-US" baseline="0" dirty="0" err="1" smtClean="0"/>
              <a:t>har</a:t>
            </a:r>
            <a:r>
              <a:rPr lang="en-US" baseline="0" dirty="0" smtClean="0"/>
              <a:t> </a:t>
            </a:r>
            <a:r>
              <a:rPr lang="en-US" baseline="0" dirty="0" err="1" smtClean="0"/>
              <a:t>vit</a:t>
            </a:r>
            <a:r>
              <a:rPr lang="en-US" baseline="0" dirty="0" smtClean="0"/>
              <a:t> </a:t>
            </a:r>
            <a:r>
              <a:rPr lang="en-US" baseline="0" dirty="0" err="1" smtClean="0"/>
              <a:t>kunnu</a:t>
            </a:r>
            <a:r>
              <a:rPr lang="en-US" baseline="0" dirty="0" smtClean="0"/>
              <a:t> </a:t>
            </a:r>
            <a:r>
              <a:rPr lang="en-US" baseline="0" dirty="0" err="1" smtClean="0"/>
              <a:t>keypa</a:t>
            </a:r>
            <a:r>
              <a:rPr lang="en-US" baseline="0" dirty="0" smtClean="0"/>
              <a:t> </a:t>
            </a:r>
            <a:r>
              <a:rPr lang="en-US" baseline="0" dirty="0" err="1" smtClean="0"/>
              <a:t>garðarnar</a:t>
            </a:r>
            <a:r>
              <a:rPr lang="en-US" baseline="0" dirty="0" smtClean="0"/>
              <a:t> </a:t>
            </a:r>
            <a:r>
              <a:rPr lang="en-US" baseline="0" dirty="0" err="1" smtClean="0"/>
              <a:t>fyri</a:t>
            </a:r>
            <a:r>
              <a:rPr lang="en-US" baseline="0" dirty="0" smtClean="0"/>
              <a:t> </a:t>
            </a:r>
            <a:r>
              <a:rPr lang="en-US" baseline="0" dirty="0" err="1" smtClean="0"/>
              <a:t>eina</a:t>
            </a:r>
            <a:r>
              <a:rPr lang="en-US" baseline="0" dirty="0" smtClean="0"/>
              <a:t> </a:t>
            </a:r>
            <a:r>
              <a:rPr lang="en-US" baseline="0" dirty="0" err="1" smtClean="0"/>
              <a:t>symbolska</a:t>
            </a:r>
            <a:r>
              <a:rPr lang="en-US" baseline="0" dirty="0" smtClean="0"/>
              <a:t> </a:t>
            </a:r>
            <a:r>
              <a:rPr lang="en-US" baseline="0" dirty="0" err="1" smtClean="0"/>
              <a:t>upphædd</a:t>
            </a:r>
            <a:r>
              <a:rPr lang="en-US" baseline="0" dirty="0" smtClean="0"/>
              <a:t>.</a:t>
            </a:r>
            <a:endParaRPr lang="da-DK" baseline="0" dirty="0" smtClean="0"/>
          </a:p>
          <a:p>
            <a:endParaRPr lang="en-US" baseline="0" dirty="0" smtClean="0"/>
          </a:p>
          <a:p>
            <a:endParaRPr lang="fo-FO" baseline="0" dirty="0" smtClean="0"/>
          </a:p>
        </p:txBody>
      </p:sp>
      <p:sp>
        <p:nvSpPr>
          <p:cNvPr id="4" name="Slide Number Placeholder 3"/>
          <p:cNvSpPr>
            <a:spLocks noGrp="1"/>
          </p:cNvSpPr>
          <p:nvPr>
            <p:ph type="sldNum" sz="quarter" idx="10"/>
          </p:nvPr>
        </p:nvSpPr>
        <p:spPr/>
        <p:txBody>
          <a:bodyPr/>
          <a:lstStyle/>
          <a:p>
            <a:fld id="{323A1CD4-6769-473D-BA84-275D3B47BB8D}" type="slidenum">
              <a:rPr lang="fo-FO" smtClean="0"/>
              <a:t>17</a:t>
            </a:fld>
            <a:endParaRPr lang="fo-FO"/>
          </a:p>
        </p:txBody>
      </p:sp>
    </p:spTree>
    <p:extLst>
      <p:ext uri="{BB962C8B-B14F-4D97-AF65-F5344CB8AC3E}">
        <p14:creationId xmlns:p14="http://schemas.microsoft.com/office/powerpoint/2010/main" val="16544357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o-FO" baseline="0" dirty="0" smtClean="0"/>
              <a:t>Men nú havi eg so greitt tykkum eitt sindur frá nøkrum av mínum sjónarmiðum.</a:t>
            </a:r>
          </a:p>
          <a:p>
            <a:r>
              <a:rPr lang="fo-FO" baseline="0" dirty="0" smtClean="0"/>
              <a:t>Men so er tað nakað heilt annað. Og tað er kanska tann stórsti trupuleikin. Og tað er passiviteturin millum okkum sjálvar.</a:t>
            </a:r>
          </a:p>
          <a:p>
            <a:r>
              <a:rPr lang="fo-FO" baseline="0" dirty="0" smtClean="0"/>
              <a:t>T.d. Slapp okkara landbúnaðarmálaráðharri púra óátalaður at sita her í fjørð og siga at hann skýtir á um ull og skinn eru søluvøra ella ikki.</a:t>
            </a:r>
          </a:p>
          <a:p>
            <a:r>
              <a:rPr lang="fo-FO" baseline="0" dirty="0" smtClean="0"/>
              <a:t>Hugsi tykkum til um tað var líka í fiskivinnuni. Halda tit hann hevði sloppi avstað við tí um hann segði at hann átti ein trist í Suðri og hann skeyt á um hann fekk nakran makrel ella ikki.</a:t>
            </a:r>
          </a:p>
          <a:p>
            <a:r>
              <a:rPr lang="fo-FO" baseline="0" dirty="0" smtClean="0"/>
              <a:t>Tað vænti eg ikki at hann hevði. Og tað eru vit sjálvir sum hava feilin. Vit skulu verða nógv raskari til at tala at tá politikararnir tosa sítt ørvitis tos. Teir flestu teirra hava onga hóming av hvat landbúnaður er. Tey halda at seyðahald bara kann verða hyggelig kjallarafletting við pannukøkum afturvið.</a:t>
            </a:r>
          </a:p>
          <a:p>
            <a:r>
              <a:rPr lang="fo-FO" baseline="0" dirty="0" smtClean="0"/>
              <a:t>Tað eru umleið 70 limir í bóndafelagnum, men vit eru munandi nógv fleiri bóndur. Hvar er teirra rødd ?</a:t>
            </a:r>
          </a:p>
          <a:p>
            <a:r>
              <a:rPr lang="fo-FO" baseline="0" dirty="0" smtClean="0"/>
              <a:t>Eg farið tí eisini at senda eina áheitan út til teirra sum hava valt ikki at verða limir í bóndafelagnum um at gerast limir í felagnum. Skulu vit hava nakran sum helst møguleika at verða hoyrdir í samfelagnum so mugu vit hava taka okkum saman og siga okkara meining og royna at fáa ein sterkan felagsfront </a:t>
            </a:r>
          </a:p>
          <a:p>
            <a:r>
              <a:rPr lang="fo-FO" baseline="0" dirty="0" smtClean="0"/>
              <a:t>Og so til endans eini ráð til teirra sum hava viljan men ikki møguleikan at koma víðari. Fari út og tosi við grannarnar slái tykkum saman og fái samstarv í lag. Tað er einasta gongda leið. Um vit ikki koma saman í størri eindir ella deilast um íløgurnar og arbeiðsbyrðarnar so koma vit at hanga fastir í 19.øld í alla framtíð. </a:t>
            </a:r>
          </a:p>
        </p:txBody>
      </p:sp>
      <p:sp>
        <p:nvSpPr>
          <p:cNvPr id="4" name="Slide Number Placeholder 3"/>
          <p:cNvSpPr>
            <a:spLocks noGrp="1"/>
          </p:cNvSpPr>
          <p:nvPr>
            <p:ph type="sldNum" sz="quarter" idx="10"/>
          </p:nvPr>
        </p:nvSpPr>
        <p:spPr/>
        <p:txBody>
          <a:bodyPr/>
          <a:lstStyle/>
          <a:p>
            <a:fld id="{323A1CD4-6769-473D-BA84-275D3B47BB8D}" type="slidenum">
              <a:rPr lang="fo-FO" smtClean="0"/>
              <a:t>18</a:t>
            </a:fld>
            <a:endParaRPr lang="fo-FO"/>
          </a:p>
        </p:txBody>
      </p:sp>
    </p:spTree>
    <p:extLst>
      <p:ext uri="{BB962C8B-B14F-4D97-AF65-F5344CB8AC3E}">
        <p14:creationId xmlns:p14="http://schemas.microsoft.com/office/powerpoint/2010/main" val="16544357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o-FO" baseline="0" dirty="0" smtClean="0"/>
              <a:t>Og hava tit onga jørð, men vilja sleppa uppí part So manglar mær ein mann sum ikki er bangin fyri at ganga.</a:t>
            </a:r>
          </a:p>
        </p:txBody>
      </p:sp>
      <p:sp>
        <p:nvSpPr>
          <p:cNvPr id="4" name="Slide Number Placeholder 3"/>
          <p:cNvSpPr>
            <a:spLocks noGrp="1"/>
          </p:cNvSpPr>
          <p:nvPr>
            <p:ph type="sldNum" sz="quarter" idx="10"/>
          </p:nvPr>
        </p:nvSpPr>
        <p:spPr/>
        <p:txBody>
          <a:bodyPr/>
          <a:lstStyle/>
          <a:p>
            <a:fld id="{323A1CD4-6769-473D-BA84-275D3B47BB8D}" type="slidenum">
              <a:rPr lang="fo-FO" smtClean="0"/>
              <a:t>19</a:t>
            </a:fld>
            <a:endParaRPr lang="fo-FO"/>
          </a:p>
        </p:txBody>
      </p:sp>
    </p:spTree>
    <p:extLst>
      <p:ext uri="{BB962C8B-B14F-4D97-AF65-F5344CB8AC3E}">
        <p14:creationId xmlns:p14="http://schemas.microsoft.com/office/powerpoint/2010/main" val="16544357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err="1" smtClean="0"/>
              <a:t>Góðan</a:t>
            </a:r>
            <a:r>
              <a:rPr lang="da-DK" baseline="0" dirty="0" smtClean="0"/>
              <a:t> dag. Eg</a:t>
            </a:r>
            <a:r>
              <a:rPr lang="da-DK" dirty="0" smtClean="0"/>
              <a:t> skal </a:t>
            </a:r>
            <a:r>
              <a:rPr lang="da-DK" dirty="0" err="1" smtClean="0"/>
              <a:t>byrja</a:t>
            </a:r>
            <a:r>
              <a:rPr lang="da-DK" dirty="0" smtClean="0"/>
              <a:t> </a:t>
            </a:r>
            <a:r>
              <a:rPr lang="da-DK" dirty="0" err="1" smtClean="0"/>
              <a:t>við</a:t>
            </a:r>
            <a:r>
              <a:rPr lang="da-DK" dirty="0" smtClean="0"/>
              <a:t> at </a:t>
            </a:r>
            <a:r>
              <a:rPr lang="da-DK" dirty="0" err="1" smtClean="0"/>
              <a:t>presentera</a:t>
            </a:r>
            <a:r>
              <a:rPr lang="da-DK" dirty="0" smtClean="0"/>
              <a:t> </a:t>
            </a:r>
            <a:r>
              <a:rPr lang="da-DK" dirty="0" err="1" smtClean="0"/>
              <a:t>meg</a:t>
            </a:r>
            <a:r>
              <a:rPr lang="da-DK" dirty="0" smtClean="0"/>
              <a:t> </a:t>
            </a:r>
            <a:r>
              <a:rPr lang="da-DK" dirty="0" err="1" smtClean="0"/>
              <a:t>sjálvan</a:t>
            </a:r>
            <a:r>
              <a:rPr lang="da-DK" dirty="0" smtClean="0"/>
              <a:t>. Eg </a:t>
            </a:r>
            <a:r>
              <a:rPr lang="da-DK" dirty="0" err="1" smtClean="0"/>
              <a:t>eiti</a:t>
            </a:r>
            <a:r>
              <a:rPr lang="da-DK" dirty="0" smtClean="0"/>
              <a:t> Jóhan</a:t>
            </a:r>
            <a:r>
              <a:rPr lang="da-DK" baseline="0" dirty="0" smtClean="0"/>
              <a:t> Jógvansson  og </a:t>
            </a:r>
            <a:r>
              <a:rPr lang="da-DK" baseline="0" dirty="0" err="1" smtClean="0"/>
              <a:t>eri</a:t>
            </a:r>
            <a:r>
              <a:rPr lang="da-DK" baseline="0" dirty="0" smtClean="0"/>
              <a:t> bóndi í </a:t>
            </a:r>
            <a:r>
              <a:rPr lang="da-DK" baseline="0" dirty="0" err="1" smtClean="0"/>
              <a:t>Dúvugørðum</a:t>
            </a:r>
            <a:r>
              <a:rPr lang="da-DK" baseline="0" dirty="0" smtClean="0"/>
              <a:t> í </a:t>
            </a:r>
            <a:r>
              <a:rPr lang="da-DK" baseline="0" dirty="0" err="1" smtClean="0"/>
              <a:t>Saksun</a:t>
            </a:r>
            <a:r>
              <a:rPr lang="da-DK" baseline="0" dirty="0" smtClean="0"/>
              <a:t>. Eg </a:t>
            </a:r>
            <a:r>
              <a:rPr lang="da-DK" baseline="0" dirty="0" err="1" smtClean="0"/>
              <a:t>eri</a:t>
            </a:r>
            <a:r>
              <a:rPr lang="da-DK" baseline="0" dirty="0" smtClean="0"/>
              <a:t> </a:t>
            </a:r>
            <a:r>
              <a:rPr lang="da-DK" baseline="0" dirty="0" err="1" smtClean="0"/>
              <a:t>biðin</a:t>
            </a:r>
            <a:r>
              <a:rPr lang="da-DK" baseline="0" dirty="0" smtClean="0"/>
              <a:t> um at koma her í dag at </a:t>
            </a:r>
            <a:r>
              <a:rPr lang="da-DK" baseline="0" dirty="0" err="1" smtClean="0"/>
              <a:t>fortelja</a:t>
            </a:r>
            <a:r>
              <a:rPr lang="da-DK" baseline="0" dirty="0" smtClean="0"/>
              <a:t> </a:t>
            </a:r>
            <a:r>
              <a:rPr lang="da-DK" baseline="0" dirty="0" err="1" smtClean="0"/>
              <a:t>eitt</a:t>
            </a:r>
            <a:r>
              <a:rPr lang="da-DK" baseline="0" dirty="0" smtClean="0"/>
              <a:t> </a:t>
            </a:r>
            <a:r>
              <a:rPr lang="da-DK" baseline="0" dirty="0" err="1" smtClean="0"/>
              <a:t>sindur</a:t>
            </a:r>
            <a:r>
              <a:rPr lang="da-DK" baseline="0" dirty="0" smtClean="0"/>
              <a:t> um </a:t>
            </a:r>
            <a:r>
              <a:rPr lang="da-DK" baseline="0" dirty="0" err="1" smtClean="0"/>
              <a:t>landbúnaðin</a:t>
            </a:r>
            <a:r>
              <a:rPr lang="da-DK" baseline="0" dirty="0" smtClean="0"/>
              <a:t> </a:t>
            </a:r>
            <a:r>
              <a:rPr lang="da-DK" baseline="0" dirty="0" err="1" smtClean="0"/>
              <a:t>sæð</a:t>
            </a:r>
            <a:r>
              <a:rPr lang="da-DK" baseline="0" dirty="0" smtClean="0"/>
              <a:t> </a:t>
            </a:r>
            <a:r>
              <a:rPr lang="da-DK" baseline="0" dirty="0" err="1" smtClean="0"/>
              <a:t>úr</a:t>
            </a:r>
            <a:r>
              <a:rPr lang="da-DK" baseline="0" dirty="0" smtClean="0"/>
              <a:t> </a:t>
            </a:r>
            <a:r>
              <a:rPr lang="da-DK" baseline="0" dirty="0" err="1" smtClean="0"/>
              <a:t>mínum</a:t>
            </a:r>
            <a:r>
              <a:rPr lang="da-DK" baseline="0" dirty="0" smtClean="0"/>
              <a:t> </a:t>
            </a:r>
            <a:r>
              <a:rPr lang="da-DK" baseline="0" dirty="0" err="1" smtClean="0"/>
              <a:t>stað</a:t>
            </a:r>
            <a:r>
              <a:rPr lang="da-DK" baseline="0" dirty="0" smtClean="0"/>
              <a:t>. Eg </a:t>
            </a:r>
            <a:r>
              <a:rPr lang="da-DK" baseline="0" dirty="0" err="1" smtClean="0"/>
              <a:t>eri</a:t>
            </a:r>
            <a:r>
              <a:rPr lang="da-DK" baseline="0" dirty="0" smtClean="0"/>
              <a:t> </a:t>
            </a:r>
            <a:r>
              <a:rPr lang="da-DK" baseline="0" dirty="0" err="1" smtClean="0"/>
              <a:t>ikki</a:t>
            </a:r>
            <a:r>
              <a:rPr lang="da-DK" baseline="0" dirty="0" smtClean="0"/>
              <a:t> </a:t>
            </a:r>
            <a:r>
              <a:rPr lang="da-DK" baseline="0" dirty="0" err="1" smtClean="0"/>
              <a:t>vanur</a:t>
            </a:r>
            <a:r>
              <a:rPr lang="da-DK" baseline="0" dirty="0" smtClean="0"/>
              <a:t> at halda </a:t>
            </a:r>
            <a:r>
              <a:rPr lang="da-DK" baseline="0" dirty="0" err="1" smtClean="0"/>
              <a:t>sovornar</a:t>
            </a:r>
            <a:r>
              <a:rPr lang="da-DK" baseline="0" dirty="0" smtClean="0"/>
              <a:t> </a:t>
            </a:r>
            <a:r>
              <a:rPr lang="da-DK" baseline="0" dirty="0" err="1" smtClean="0"/>
              <a:t>fyrilestrar</a:t>
            </a:r>
            <a:r>
              <a:rPr lang="da-DK" baseline="0" dirty="0" smtClean="0"/>
              <a:t>, men skal </a:t>
            </a:r>
            <a:r>
              <a:rPr lang="da-DK" baseline="0" dirty="0" err="1" smtClean="0"/>
              <a:t>royna</a:t>
            </a:r>
            <a:r>
              <a:rPr lang="da-DK" baseline="0" dirty="0" smtClean="0"/>
              <a:t> sum </a:t>
            </a:r>
            <a:r>
              <a:rPr lang="da-DK" baseline="0" dirty="0" err="1" smtClean="0"/>
              <a:t>frægast</a:t>
            </a:r>
            <a:r>
              <a:rPr lang="da-DK" baseline="0" dirty="0" smtClean="0"/>
              <a:t> at </a:t>
            </a:r>
            <a:r>
              <a:rPr lang="da-DK" baseline="0" dirty="0" err="1" smtClean="0"/>
              <a:t>fortelja</a:t>
            </a:r>
            <a:r>
              <a:rPr lang="da-DK" baseline="0" dirty="0" smtClean="0"/>
              <a:t> </a:t>
            </a:r>
            <a:r>
              <a:rPr lang="da-DK" baseline="0" dirty="0" err="1" smtClean="0"/>
              <a:t>tykkum</a:t>
            </a:r>
            <a:r>
              <a:rPr lang="da-DK" baseline="0" dirty="0" smtClean="0"/>
              <a:t> </a:t>
            </a:r>
            <a:r>
              <a:rPr lang="da-DK" baseline="0" dirty="0" err="1" smtClean="0"/>
              <a:t>hvussu</a:t>
            </a:r>
            <a:r>
              <a:rPr lang="da-DK" baseline="0" dirty="0" smtClean="0"/>
              <a:t> </a:t>
            </a:r>
            <a:r>
              <a:rPr lang="da-DK" baseline="0" dirty="0" err="1" smtClean="0"/>
              <a:t>vit</a:t>
            </a:r>
            <a:r>
              <a:rPr lang="da-DK" baseline="0" dirty="0" smtClean="0"/>
              <a:t> </a:t>
            </a:r>
            <a:r>
              <a:rPr lang="da-DK" baseline="0" dirty="0" err="1" smtClean="0"/>
              <a:t>hugsa</a:t>
            </a:r>
            <a:r>
              <a:rPr lang="da-DK" baseline="0" dirty="0" smtClean="0"/>
              <a:t> í </a:t>
            </a:r>
            <a:r>
              <a:rPr lang="da-DK" baseline="0" dirty="0" err="1" smtClean="0"/>
              <a:t>Dúvugørðum</a:t>
            </a:r>
            <a:r>
              <a:rPr lang="da-DK" baseline="0" dirty="0" smtClean="0"/>
              <a:t>. Eg </a:t>
            </a:r>
            <a:r>
              <a:rPr lang="da-DK" baseline="0" dirty="0" err="1" smtClean="0"/>
              <a:t>farið</a:t>
            </a:r>
            <a:r>
              <a:rPr lang="da-DK" baseline="0" dirty="0" smtClean="0"/>
              <a:t> at </a:t>
            </a:r>
            <a:r>
              <a:rPr lang="da-DK" baseline="0" dirty="0" err="1" smtClean="0"/>
              <a:t>byrja</a:t>
            </a:r>
            <a:r>
              <a:rPr lang="da-DK" baseline="0" dirty="0" smtClean="0"/>
              <a:t> vid at </a:t>
            </a:r>
            <a:r>
              <a:rPr lang="da-DK" baseline="0" dirty="0" err="1" smtClean="0"/>
              <a:t>fortelja</a:t>
            </a:r>
            <a:r>
              <a:rPr lang="da-DK" baseline="0" dirty="0" smtClean="0"/>
              <a:t> </a:t>
            </a:r>
            <a:r>
              <a:rPr lang="da-DK" baseline="0" dirty="0" err="1" smtClean="0"/>
              <a:t>hvussu</a:t>
            </a:r>
            <a:r>
              <a:rPr lang="da-DK" baseline="0" dirty="0" smtClean="0"/>
              <a:t> eg kom til </a:t>
            </a:r>
            <a:r>
              <a:rPr lang="da-DK" baseline="0" dirty="0" err="1" smtClean="0"/>
              <a:t>garðin</a:t>
            </a:r>
            <a:r>
              <a:rPr lang="da-DK" baseline="0" dirty="0" smtClean="0"/>
              <a:t>. Eg </a:t>
            </a:r>
            <a:r>
              <a:rPr lang="da-DK" baseline="0" dirty="0" err="1" smtClean="0"/>
              <a:t>eri</a:t>
            </a:r>
            <a:r>
              <a:rPr lang="da-DK" baseline="0" dirty="0" smtClean="0"/>
              <a:t> </a:t>
            </a:r>
            <a:r>
              <a:rPr lang="da-DK" baseline="0" dirty="0" err="1" smtClean="0"/>
              <a:t>uppvaksin</a:t>
            </a:r>
            <a:r>
              <a:rPr lang="da-DK" baseline="0" dirty="0" smtClean="0"/>
              <a:t> á </a:t>
            </a:r>
            <a:r>
              <a:rPr lang="da-DK" baseline="0" dirty="0" err="1" smtClean="0"/>
              <a:t>garðinum</a:t>
            </a:r>
            <a:r>
              <a:rPr lang="da-DK" baseline="0" dirty="0" smtClean="0"/>
              <a:t> </a:t>
            </a:r>
            <a:r>
              <a:rPr lang="da-DK" baseline="0" dirty="0" err="1" smtClean="0"/>
              <a:t>saman</a:t>
            </a:r>
            <a:r>
              <a:rPr lang="da-DK" baseline="0" dirty="0" smtClean="0"/>
              <a:t> </a:t>
            </a:r>
            <a:r>
              <a:rPr lang="da-DK" baseline="0" dirty="0" err="1" smtClean="0"/>
              <a:t>við</a:t>
            </a:r>
            <a:r>
              <a:rPr lang="da-DK" baseline="0" dirty="0" smtClean="0"/>
              <a:t> </a:t>
            </a:r>
            <a:r>
              <a:rPr lang="da-DK" baseline="0" dirty="0" err="1" smtClean="0"/>
              <a:t>einum</a:t>
            </a:r>
            <a:r>
              <a:rPr lang="da-DK" baseline="0" dirty="0" smtClean="0"/>
              <a:t> </a:t>
            </a:r>
            <a:r>
              <a:rPr lang="da-DK" baseline="0" dirty="0" err="1" smtClean="0"/>
              <a:t>eldri</a:t>
            </a:r>
            <a:r>
              <a:rPr lang="da-DK" baseline="0" dirty="0" smtClean="0"/>
              <a:t> </a:t>
            </a:r>
            <a:r>
              <a:rPr lang="da-DK" baseline="0" dirty="0" err="1" smtClean="0"/>
              <a:t>beiggja</a:t>
            </a:r>
            <a:r>
              <a:rPr lang="da-DK" baseline="0" dirty="0" smtClean="0"/>
              <a:t> og </a:t>
            </a:r>
            <a:r>
              <a:rPr lang="da-DK" baseline="0" dirty="0" err="1" smtClean="0"/>
              <a:t>eini</a:t>
            </a:r>
            <a:r>
              <a:rPr lang="da-DK" baseline="0" dirty="0" smtClean="0"/>
              <a:t> </a:t>
            </a:r>
            <a:r>
              <a:rPr lang="da-DK" baseline="0" dirty="0" err="1" smtClean="0"/>
              <a:t>yngri</a:t>
            </a:r>
            <a:r>
              <a:rPr lang="da-DK" baseline="0" dirty="0" smtClean="0"/>
              <a:t> </a:t>
            </a:r>
            <a:r>
              <a:rPr lang="da-DK" baseline="0" dirty="0" err="1" smtClean="0"/>
              <a:t>systur</a:t>
            </a:r>
            <a:r>
              <a:rPr lang="da-DK" baseline="0" dirty="0" smtClean="0"/>
              <a:t> . Mær </a:t>
            </a:r>
            <a:r>
              <a:rPr lang="da-DK" baseline="0" dirty="0" err="1" smtClean="0"/>
              <a:t>hevur</a:t>
            </a:r>
            <a:r>
              <a:rPr lang="da-DK" baseline="0" dirty="0" smtClean="0"/>
              <a:t> sum barn </a:t>
            </a:r>
            <a:r>
              <a:rPr lang="da-DK" baseline="0" dirty="0" err="1" smtClean="0"/>
              <a:t>altíð</a:t>
            </a:r>
            <a:r>
              <a:rPr lang="da-DK" baseline="0" dirty="0" smtClean="0"/>
              <a:t> </a:t>
            </a:r>
            <a:r>
              <a:rPr lang="da-DK" baseline="0" dirty="0" err="1" smtClean="0"/>
              <a:t>dámt</a:t>
            </a:r>
            <a:r>
              <a:rPr lang="da-DK" baseline="0" dirty="0" smtClean="0"/>
              <a:t> væl at verið uppií øllum arbeiðnum á garðinum og </a:t>
            </a:r>
            <a:r>
              <a:rPr lang="da-DK" baseline="0" dirty="0" err="1" smtClean="0"/>
              <a:t>fekk</a:t>
            </a:r>
            <a:r>
              <a:rPr lang="da-DK" baseline="0" dirty="0" smtClean="0"/>
              <a:t> </a:t>
            </a:r>
            <a:r>
              <a:rPr lang="da-DK" baseline="0" dirty="0" err="1" smtClean="0"/>
              <a:t>uppá</a:t>
            </a:r>
            <a:r>
              <a:rPr lang="da-DK" baseline="0" dirty="0" smtClean="0"/>
              <a:t> tann </a:t>
            </a:r>
            <a:r>
              <a:rPr lang="da-DK" baseline="0" dirty="0" err="1" smtClean="0"/>
              <a:t>mátan</a:t>
            </a:r>
            <a:r>
              <a:rPr lang="da-DK" baseline="0" dirty="0" smtClean="0"/>
              <a:t> hug til </a:t>
            </a:r>
            <a:r>
              <a:rPr lang="da-DK" baseline="0" dirty="0" err="1" smtClean="0"/>
              <a:t>bóndalívið</a:t>
            </a:r>
            <a:r>
              <a:rPr lang="da-DK" baseline="0" dirty="0" smtClean="0"/>
              <a:t>. Men </a:t>
            </a:r>
            <a:r>
              <a:rPr lang="da-DK" baseline="0" dirty="0" err="1" smtClean="0"/>
              <a:t>vit</a:t>
            </a:r>
            <a:r>
              <a:rPr lang="da-DK" baseline="0" dirty="0" smtClean="0"/>
              <a:t> </a:t>
            </a:r>
            <a:r>
              <a:rPr lang="da-DK" baseline="0" dirty="0" err="1" smtClean="0"/>
              <a:t>vóru</a:t>
            </a:r>
            <a:r>
              <a:rPr lang="da-DK" baseline="0" dirty="0" smtClean="0"/>
              <a:t> </a:t>
            </a:r>
            <a:r>
              <a:rPr lang="da-DK" baseline="0" dirty="0" err="1" smtClean="0"/>
              <a:t>alltíð</a:t>
            </a:r>
            <a:r>
              <a:rPr lang="da-DK" baseline="0" dirty="0" smtClean="0"/>
              <a:t> </a:t>
            </a:r>
            <a:r>
              <a:rPr lang="da-DK" baseline="0" dirty="0" err="1" smtClean="0"/>
              <a:t>eggjaði</a:t>
            </a:r>
            <a:r>
              <a:rPr lang="da-DK" baseline="0" dirty="0" smtClean="0"/>
              <a:t> til at </a:t>
            </a:r>
            <a:r>
              <a:rPr lang="da-DK" baseline="0" dirty="0" err="1" smtClean="0"/>
              <a:t>fáa</a:t>
            </a:r>
            <a:r>
              <a:rPr lang="da-DK" baseline="0" dirty="0" smtClean="0"/>
              <a:t> </a:t>
            </a:r>
            <a:r>
              <a:rPr lang="da-DK" baseline="0" dirty="0" err="1" smtClean="0"/>
              <a:t>okkum</a:t>
            </a:r>
            <a:r>
              <a:rPr lang="da-DK" baseline="0" dirty="0" smtClean="0"/>
              <a:t> </a:t>
            </a:r>
            <a:r>
              <a:rPr lang="da-DK" baseline="0" dirty="0" err="1" smtClean="0"/>
              <a:t>eina</a:t>
            </a:r>
            <a:r>
              <a:rPr lang="da-DK" baseline="0" dirty="0" smtClean="0"/>
              <a:t> </a:t>
            </a:r>
            <a:r>
              <a:rPr lang="da-DK" baseline="0" dirty="0" err="1" smtClean="0"/>
              <a:t>útbúgving</a:t>
            </a:r>
            <a:r>
              <a:rPr lang="da-DK" baseline="0" dirty="0" smtClean="0"/>
              <a:t> og </a:t>
            </a:r>
            <a:r>
              <a:rPr lang="da-DK" baseline="0" dirty="0" err="1" smtClean="0"/>
              <a:t>fingu</a:t>
            </a:r>
            <a:r>
              <a:rPr lang="da-DK" baseline="0" dirty="0" smtClean="0"/>
              <a:t> at vita at man </a:t>
            </a:r>
            <a:r>
              <a:rPr lang="da-DK" baseline="0" dirty="0" err="1" smtClean="0"/>
              <a:t>mátti</a:t>
            </a:r>
            <a:r>
              <a:rPr lang="da-DK" baseline="0" dirty="0" smtClean="0"/>
              <a:t> </a:t>
            </a:r>
            <a:r>
              <a:rPr lang="da-DK" baseline="0" dirty="0" err="1" smtClean="0"/>
              <a:t>hava</a:t>
            </a:r>
            <a:r>
              <a:rPr lang="da-DK" baseline="0" dirty="0" smtClean="0"/>
              <a:t> </a:t>
            </a:r>
            <a:r>
              <a:rPr lang="da-DK" baseline="0" dirty="0" err="1" smtClean="0"/>
              <a:t>annað</a:t>
            </a:r>
            <a:r>
              <a:rPr lang="da-DK" baseline="0" dirty="0" smtClean="0"/>
              <a:t> </a:t>
            </a:r>
            <a:r>
              <a:rPr lang="da-DK" baseline="0" dirty="0" err="1" smtClean="0"/>
              <a:t>bein</a:t>
            </a:r>
            <a:r>
              <a:rPr lang="da-DK" baseline="0" dirty="0" smtClean="0"/>
              <a:t> at </a:t>
            </a:r>
            <a:r>
              <a:rPr lang="da-DK" baseline="0" dirty="0" err="1" smtClean="0"/>
              <a:t>standa</a:t>
            </a:r>
            <a:r>
              <a:rPr lang="da-DK" baseline="0" dirty="0" smtClean="0"/>
              <a:t> á </a:t>
            </a:r>
            <a:r>
              <a:rPr lang="da-DK" baseline="0" dirty="0" err="1" smtClean="0"/>
              <a:t>enn</a:t>
            </a:r>
            <a:r>
              <a:rPr lang="da-DK" baseline="0" dirty="0" smtClean="0"/>
              <a:t> </a:t>
            </a:r>
            <a:r>
              <a:rPr lang="da-DK" baseline="0" dirty="0" err="1" smtClean="0"/>
              <a:t>garðin</a:t>
            </a:r>
            <a:r>
              <a:rPr lang="da-DK" baseline="0" dirty="0" smtClean="0"/>
              <a:t>.</a:t>
            </a:r>
          </a:p>
          <a:p>
            <a:r>
              <a:rPr lang="da-DK" baseline="0" dirty="0" smtClean="0"/>
              <a:t>Eg </a:t>
            </a:r>
            <a:r>
              <a:rPr lang="da-DK" baseline="0" dirty="0" err="1" smtClean="0"/>
              <a:t>fór</a:t>
            </a:r>
            <a:r>
              <a:rPr lang="da-DK" baseline="0" dirty="0" smtClean="0"/>
              <a:t> </a:t>
            </a:r>
            <a:r>
              <a:rPr lang="da-DK" baseline="0" dirty="0" err="1" smtClean="0"/>
              <a:t>tí</a:t>
            </a:r>
            <a:r>
              <a:rPr lang="da-DK" baseline="0" dirty="0" smtClean="0"/>
              <a:t> </a:t>
            </a:r>
            <a:r>
              <a:rPr lang="da-DK" baseline="0" dirty="0" err="1" smtClean="0"/>
              <a:t>øgiliga</a:t>
            </a:r>
            <a:r>
              <a:rPr lang="da-DK" baseline="0" dirty="0" smtClean="0"/>
              <a:t> málrættaður úr fólkaskúlanum eftir 9.flokk við kós mótur maskinmeistara skúlanum, men hálsaði seinni um at lesa til framleiðslutøkning í Havn. </a:t>
            </a:r>
          </a:p>
          <a:p>
            <a:r>
              <a:rPr lang="da-DK" baseline="0" dirty="0" smtClean="0"/>
              <a:t> </a:t>
            </a:r>
            <a:r>
              <a:rPr lang="da-DK" baseline="0" dirty="0" err="1" smtClean="0"/>
              <a:t>Tað</a:t>
            </a:r>
            <a:r>
              <a:rPr lang="da-DK" baseline="0" dirty="0" smtClean="0"/>
              <a:t> at eg skuldi festa garðin hevur allatíð verið eitt ynski, men endaliga avgerðin var ikki tikin fyrrenn </a:t>
            </a:r>
            <a:r>
              <a:rPr lang="da-DK" baseline="0" dirty="0" err="1" smtClean="0"/>
              <a:t>nokkso</a:t>
            </a:r>
            <a:r>
              <a:rPr lang="da-DK" baseline="0" dirty="0" smtClean="0"/>
              <a:t> </a:t>
            </a:r>
            <a:r>
              <a:rPr lang="da-DK" baseline="0" dirty="0" err="1" smtClean="0"/>
              <a:t>seint</a:t>
            </a:r>
            <a:r>
              <a:rPr lang="da-DK" baseline="0" dirty="0" smtClean="0"/>
              <a:t>. Eg </a:t>
            </a:r>
            <a:r>
              <a:rPr lang="da-DK" baseline="0" dirty="0" err="1" smtClean="0"/>
              <a:t>silgdi</a:t>
            </a:r>
            <a:r>
              <a:rPr lang="da-DK" baseline="0" dirty="0" smtClean="0"/>
              <a:t> sum maskinmeistari í Norsku alivinnuni tá endaliga avgerðin fall um at fara á búnaðarskúla har eg bleiv liðugur í 2009 og eg tók so við festinum í 2011.</a:t>
            </a:r>
          </a:p>
          <a:p>
            <a:r>
              <a:rPr lang="da-DK" baseline="0" dirty="0" smtClean="0"/>
              <a:t>Og tit sum fáast við landbúna kunnu so </a:t>
            </a:r>
            <a:r>
              <a:rPr lang="da-DK" baseline="0" dirty="0" err="1" smtClean="0"/>
              <a:t>sikkurt</a:t>
            </a:r>
            <a:r>
              <a:rPr lang="da-DK" baseline="0" dirty="0" smtClean="0"/>
              <a:t> </a:t>
            </a:r>
            <a:r>
              <a:rPr lang="da-DK" baseline="0" dirty="0" err="1" smtClean="0"/>
              <a:t>rokna</a:t>
            </a:r>
            <a:r>
              <a:rPr lang="da-DK" baseline="0" dirty="0" smtClean="0"/>
              <a:t> út, at tað er ikki fyri pengarnar skyld at man </a:t>
            </a:r>
            <a:r>
              <a:rPr lang="da-DK" baseline="0" dirty="0" err="1" smtClean="0"/>
              <a:t>legðist</a:t>
            </a:r>
            <a:r>
              <a:rPr lang="da-DK" baseline="0" dirty="0" smtClean="0"/>
              <a:t> uppi.</a:t>
            </a:r>
            <a:endParaRPr lang="fo-FO" dirty="0"/>
          </a:p>
        </p:txBody>
      </p:sp>
      <p:sp>
        <p:nvSpPr>
          <p:cNvPr id="4" name="Slide Number Placeholder 3"/>
          <p:cNvSpPr>
            <a:spLocks noGrp="1"/>
          </p:cNvSpPr>
          <p:nvPr>
            <p:ph type="sldNum" sz="quarter" idx="10"/>
          </p:nvPr>
        </p:nvSpPr>
        <p:spPr/>
        <p:txBody>
          <a:bodyPr/>
          <a:lstStyle/>
          <a:p>
            <a:fld id="{323A1CD4-6769-473D-BA84-275D3B47BB8D}" type="slidenum">
              <a:rPr lang="fo-FO" smtClean="0"/>
              <a:t>2</a:t>
            </a:fld>
            <a:endParaRPr lang="fo-FO"/>
          </a:p>
        </p:txBody>
      </p:sp>
    </p:spTree>
    <p:extLst>
      <p:ext uri="{BB962C8B-B14F-4D97-AF65-F5344CB8AC3E}">
        <p14:creationId xmlns:p14="http://schemas.microsoft.com/office/powerpoint/2010/main" val="33720230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smtClean="0"/>
              <a:t>Dúvugarðar</a:t>
            </a:r>
            <a:r>
              <a:rPr lang="da-DK" baseline="0" dirty="0" smtClean="0"/>
              <a:t> er ein </a:t>
            </a:r>
            <a:r>
              <a:rPr lang="da-DK" baseline="0" dirty="0" err="1" smtClean="0"/>
              <a:t>góður</a:t>
            </a:r>
            <a:r>
              <a:rPr lang="da-DK" baseline="0" dirty="0" smtClean="0"/>
              <a:t> </a:t>
            </a:r>
            <a:r>
              <a:rPr lang="da-DK" baseline="0" dirty="0" err="1" smtClean="0"/>
              <a:t>hagi</a:t>
            </a:r>
            <a:r>
              <a:rPr lang="da-DK" baseline="0" dirty="0" smtClean="0"/>
              <a:t> at </a:t>
            </a:r>
            <a:r>
              <a:rPr lang="da-DK" baseline="0" dirty="0" err="1" smtClean="0"/>
              <a:t>arbeiða</a:t>
            </a:r>
            <a:r>
              <a:rPr lang="da-DK" baseline="0" dirty="0" smtClean="0"/>
              <a:t> </a:t>
            </a:r>
            <a:r>
              <a:rPr lang="da-DK" baseline="0" dirty="0" err="1" smtClean="0"/>
              <a:t>við</a:t>
            </a:r>
            <a:r>
              <a:rPr lang="da-DK" baseline="0" dirty="0" smtClean="0"/>
              <a:t>. </a:t>
            </a:r>
            <a:r>
              <a:rPr lang="da-DK" baseline="0" dirty="0" err="1" smtClean="0"/>
              <a:t>Hann</a:t>
            </a:r>
            <a:r>
              <a:rPr lang="da-DK" baseline="0" dirty="0" smtClean="0"/>
              <a:t> er </a:t>
            </a:r>
            <a:r>
              <a:rPr lang="da-DK" baseline="0" dirty="0" err="1" smtClean="0"/>
              <a:t>nokkso</a:t>
            </a:r>
            <a:r>
              <a:rPr lang="da-DK" baseline="0" dirty="0" smtClean="0"/>
              <a:t> </a:t>
            </a:r>
            <a:r>
              <a:rPr lang="da-DK" baseline="0" dirty="0" err="1" smtClean="0"/>
              <a:t>sjáldsamur</a:t>
            </a:r>
            <a:r>
              <a:rPr lang="da-DK" baseline="0" dirty="0" smtClean="0"/>
              <a:t> </a:t>
            </a:r>
            <a:r>
              <a:rPr lang="da-DK" baseline="0" dirty="0" err="1" smtClean="0"/>
              <a:t>við</a:t>
            </a:r>
            <a:r>
              <a:rPr lang="da-DK" baseline="0" dirty="0" smtClean="0"/>
              <a:t> </a:t>
            </a:r>
            <a:r>
              <a:rPr lang="da-DK" baseline="0" dirty="0" err="1" smtClean="0"/>
              <a:t>tað</a:t>
            </a:r>
            <a:r>
              <a:rPr lang="da-DK" baseline="0" dirty="0" smtClean="0"/>
              <a:t> at </a:t>
            </a:r>
            <a:r>
              <a:rPr lang="da-DK" baseline="0" dirty="0" err="1" smtClean="0"/>
              <a:t>hann</a:t>
            </a:r>
            <a:r>
              <a:rPr lang="da-DK" baseline="0" dirty="0" smtClean="0"/>
              <a:t> er </a:t>
            </a:r>
            <a:r>
              <a:rPr lang="da-DK" baseline="0" dirty="0" err="1" smtClean="0"/>
              <a:t>langur</a:t>
            </a:r>
            <a:r>
              <a:rPr lang="da-DK" baseline="0" dirty="0" smtClean="0"/>
              <a:t> og </a:t>
            </a:r>
            <a:r>
              <a:rPr lang="da-DK" baseline="0" dirty="0" err="1" smtClean="0"/>
              <a:t>smalur</a:t>
            </a:r>
            <a:r>
              <a:rPr lang="da-DK" baseline="0" dirty="0" smtClean="0"/>
              <a:t>. Tað er koyrandi framvið øllum undirhaganum og yvirhagin sæst mestsum allur frá vegnum. </a:t>
            </a:r>
          </a:p>
          <a:p>
            <a:r>
              <a:rPr lang="da-DK" baseline="0" dirty="0" smtClean="0"/>
              <a:t>So hann er nokkso høgligur í so máta.</a:t>
            </a:r>
          </a:p>
          <a:p>
            <a:r>
              <a:rPr lang="da-DK" baseline="0" dirty="0" smtClean="0"/>
              <a:t>Til garðin hoyra </a:t>
            </a:r>
            <a:r>
              <a:rPr lang="da-DK" baseline="0" dirty="0" err="1" smtClean="0"/>
              <a:t>eisini</a:t>
            </a:r>
            <a:r>
              <a:rPr lang="da-DK" baseline="0" dirty="0" smtClean="0"/>
              <a:t> </a:t>
            </a:r>
            <a:r>
              <a:rPr lang="da-DK" baseline="0" dirty="0" err="1" smtClean="0"/>
              <a:t>saksunarvatn</a:t>
            </a:r>
            <a:r>
              <a:rPr lang="da-DK" baseline="0" dirty="0" smtClean="0"/>
              <a:t> og pollurin og </a:t>
            </a:r>
            <a:r>
              <a:rPr lang="da-DK" baseline="0" dirty="0" err="1" smtClean="0"/>
              <a:t>bjargalendið</a:t>
            </a:r>
            <a:r>
              <a:rPr lang="da-DK" baseline="0" dirty="0" smtClean="0"/>
              <a:t> í </a:t>
            </a:r>
            <a:r>
              <a:rPr lang="da-DK" baseline="0" dirty="0" err="1" smtClean="0"/>
              <a:t>Saksunarbjørgunum</a:t>
            </a:r>
            <a:r>
              <a:rPr lang="da-DK" baseline="0" dirty="0" smtClean="0"/>
              <a:t>, og so eru gomlu festihúsini, sum saman við tí serligu náttúruni í Saksun, hevur stórt ferðavinnupotentiali og er ein munandi partur av okkara inntøkum. </a:t>
            </a:r>
          </a:p>
          <a:p>
            <a:r>
              <a:rPr lang="da-DK" baseline="0" dirty="0" smtClean="0"/>
              <a:t>Eg </a:t>
            </a:r>
            <a:r>
              <a:rPr lang="da-DK" baseline="0" dirty="0" err="1" smtClean="0"/>
              <a:t>sá</a:t>
            </a:r>
            <a:r>
              <a:rPr lang="da-DK" baseline="0" dirty="0" smtClean="0"/>
              <a:t> </a:t>
            </a:r>
            <a:r>
              <a:rPr lang="da-DK" baseline="0" dirty="0" err="1" smtClean="0"/>
              <a:t>stórar</a:t>
            </a:r>
            <a:r>
              <a:rPr lang="da-DK" baseline="0" dirty="0" smtClean="0"/>
              <a:t> møguleikar fyri </a:t>
            </a:r>
            <a:r>
              <a:rPr lang="da-DK" baseline="0" dirty="0" err="1" smtClean="0"/>
              <a:t>menning</a:t>
            </a:r>
            <a:r>
              <a:rPr lang="da-DK" baseline="0" dirty="0" smtClean="0"/>
              <a:t> og tað var bara tí eg avgjørdi at taka við garðinum.</a:t>
            </a:r>
          </a:p>
          <a:p>
            <a:r>
              <a:rPr lang="da-DK" baseline="0" dirty="0" smtClean="0"/>
              <a:t>Garðurin </a:t>
            </a:r>
            <a:r>
              <a:rPr lang="da-DK" dirty="0" smtClean="0"/>
              <a:t>var rikin uppá</a:t>
            </a:r>
            <a:r>
              <a:rPr lang="da-DK" baseline="0" dirty="0" smtClean="0"/>
              <a:t> ein nokkso vanligan máta áðrenn eg kom til, fáar íløgur vóru gjørdar, eingin skuld var í garðinum og tað vóru meir ella minni vánaligar arbeiðsumstøður. Og tíðarráki har fólk hava meir enn nokk í sínum egna var farið at merkjast uppá tann mátan at bónda húski stóð nokkso einsamalt við øllum teim vanligu uppgávunum sum fyrr var ein uppgáva hjá allari familjuni, men sum nógv framvegis ofta forvæntaða at ein ordiligur bóndi einsamallur eigur at gera og í flestu førum aftana sítt vanliga dagliga yrki. Tá </a:t>
            </a:r>
            <a:r>
              <a:rPr lang="da-DK" baseline="0" dirty="0" err="1" smtClean="0"/>
              <a:t>hugsið</a:t>
            </a:r>
            <a:r>
              <a:rPr lang="da-DK" baseline="0" dirty="0" smtClean="0"/>
              <a:t> um </a:t>
            </a:r>
            <a:r>
              <a:rPr lang="da-DK" baseline="0" dirty="0" err="1" smtClean="0"/>
              <a:t>sovorið</a:t>
            </a:r>
            <a:r>
              <a:rPr lang="da-DK" baseline="0" dirty="0" smtClean="0"/>
              <a:t> sum at </a:t>
            </a:r>
            <a:r>
              <a:rPr lang="da-DK" baseline="0" dirty="0" err="1" smtClean="0"/>
              <a:t>seyma</a:t>
            </a:r>
            <a:r>
              <a:rPr lang="da-DK" baseline="0" dirty="0" smtClean="0"/>
              <a:t> </a:t>
            </a:r>
            <a:r>
              <a:rPr lang="da-DK" baseline="0" dirty="0" err="1" smtClean="0"/>
              <a:t>pylsur</a:t>
            </a:r>
            <a:r>
              <a:rPr lang="da-DK" baseline="0" dirty="0" smtClean="0"/>
              <a:t>, </a:t>
            </a:r>
            <a:r>
              <a:rPr lang="da-DK" baseline="0" dirty="0" err="1" smtClean="0"/>
              <a:t>elta</a:t>
            </a:r>
            <a:r>
              <a:rPr lang="da-DK" baseline="0" dirty="0" smtClean="0"/>
              <a:t> </a:t>
            </a:r>
            <a:r>
              <a:rPr lang="da-DK" baseline="0" dirty="0" err="1" smtClean="0"/>
              <a:t>garnatálg</a:t>
            </a:r>
            <a:r>
              <a:rPr lang="da-DK" baseline="0" dirty="0" smtClean="0"/>
              <a:t>, </a:t>
            </a:r>
            <a:r>
              <a:rPr lang="da-DK" baseline="0" dirty="0" err="1" smtClean="0"/>
              <a:t>hoyggja</a:t>
            </a:r>
            <a:r>
              <a:rPr lang="da-DK" baseline="0" dirty="0" smtClean="0"/>
              <a:t> </a:t>
            </a:r>
            <a:r>
              <a:rPr lang="da-DK" baseline="0" dirty="0" err="1" smtClean="0"/>
              <a:t>hvønn</a:t>
            </a:r>
            <a:r>
              <a:rPr lang="da-DK" baseline="0" dirty="0" smtClean="0"/>
              <a:t> </a:t>
            </a:r>
            <a:r>
              <a:rPr lang="da-DK" baseline="0" dirty="0" err="1" smtClean="0"/>
              <a:t>bøkk</a:t>
            </a:r>
            <a:r>
              <a:rPr lang="da-DK" baseline="0" dirty="0" smtClean="0"/>
              <a:t> </a:t>
            </a:r>
            <a:r>
              <a:rPr lang="da-DK" baseline="0" dirty="0" err="1" smtClean="0"/>
              <a:t>ganga</a:t>
            </a:r>
            <a:r>
              <a:rPr lang="da-DK" baseline="0" dirty="0" smtClean="0"/>
              <a:t> </a:t>
            </a:r>
            <a:r>
              <a:rPr lang="da-DK" baseline="0" dirty="0" err="1" smtClean="0"/>
              <a:t>burtur</a:t>
            </a:r>
            <a:r>
              <a:rPr lang="da-DK" baseline="0" dirty="0" smtClean="0"/>
              <a:t> í </a:t>
            </a:r>
            <a:r>
              <a:rPr lang="da-DK" baseline="0" dirty="0" err="1" smtClean="0"/>
              <a:t>haga</a:t>
            </a:r>
            <a:r>
              <a:rPr lang="da-DK" baseline="0" dirty="0" smtClean="0"/>
              <a:t> </a:t>
            </a:r>
            <a:r>
              <a:rPr lang="da-DK" baseline="0" dirty="0" err="1" smtClean="0"/>
              <a:t>bara</a:t>
            </a:r>
            <a:r>
              <a:rPr lang="da-DK" baseline="0" dirty="0" smtClean="0"/>
              <a:t> </a:t>
            </a:r>
            <a:r>
              <a:rPr lang="da-DK" baseline="0" dirty="0" err="1" smtClean="0"/>
              <a:t>fyri</a:t>
            </a:r>
            <a:r>
              <a:rPr lang="da-DK" baseline="0" dirty="0" smtClean="0"/>
              <a:t> at </a:t>
            </a:r>
            <a:r>
              <a:rPr lang="da-DK" baseline="0" dirty="0" err="1" smtClean="0"/>
              <a:t>hyggja</a:t>
            </a:r>
            <a:r>
              <a:rPr lang="da-DK" baseline="0" dirty="0" smtClean="0"/>
              <a:t> at </a:t>
            </a:r>
            <a:r>
              <a:rPr lang="da-DK" baseline="0" dirty="0" err="1" smtClean="0"/>
              <a:t>seyðinum</a:t>
            </a:r>
            <a:r>
              <a:rPr lang="da-DK" baseline="0" dirty="0" smtClean="0"/>
              <a:t>.</a:t>
            </a:r>
          </a:p>
          <a:p>
            <a:r>
              <a:rPr lang="da-DK" baseline="0" dirty="0" smtClean="0"/>
              <a:t>Tað var nokkso eyðsæð at tann mátin at røkja jarðarbrúk ikki var nakað fyri meg og eg sá onga framtíð í tí.</a:t>
            </a:r>
          </a:p>
          <a:p>
            <a:r>
              <a:rPr lang="da-DK" baseline="0" dirty="0" smtClean="0"/>
              <a:t>Tí valdi eg at taka við garðinum og eg setti mær fyri at hjá mær skuldi tað verða øðrvísi, eg visti </a:t>
            </a:r>
            <a:r>
              <a:rPr lang="da-DK" baseline="0" dirty="0" err="1" smtClean="0"/>
              <a:t>beinanvegin</a:t>
            </a:r>
            <a:r>
              <a:rPr lang="da-DK" baseline="0" dirty="0" smtClean="0"/>
              <a:t> at </a:t>
            </a:r>
            <a:r>
              <a:rPr lang="da-DK" baseline="0" dirty="0" err="1" smtClean="0"/>
              <a:t>fyrsta</a:t>
            </a:r>
            <a:r>
              <a:rPr lang="da-DK" baseline="0" dirty="0" smtClean="0"/>
              <a:t> </a:t>
            </a:r>
            <a:r>
              <a:rPr lang="da-DK" baseline="0" dirty="0" err="1" smtClean="0"/>
              <a:t>fortreyt</a:t>
            </a:r>
            <a:r>
              <a:rPr lang="da-DK" baseline="0" dirty="0" smtClean="0"/>
              <a:t> var at </a:t>
            </a:r>
            <a:r>
              <a:rPr lang="da-DK" baseline="0" dirty="0" err="1" smtClean="0"/>
              <a:t>vit</a:t>
            </a:r>
            <a:r>
              <a:rPr lang="da-DK" baseline="0" dirty="0" smtClean="0"/>
              <a:t> </a:t>
            </a:r>
            <a:r>
              <a:rPr lang="da-DK" baseline="0" dirty="0" err="1" smtClean="0"/>
              <a:t>máttu</a:t>
            </a:r>
            <a:r>
              <a:rPr lang="da-DK" baseline="0" dirty="0" smtClean="0"/>
              <a:t> </a:t>
            </a:r>
            <a:r>
              <a:rPr lang="da-DK" baseline="0" dirty="0" err="1" smtClean="0"/>
              <a:t>fáa</a:t>
            </a:r>
            <a:r>
              <a:rPr lang="da-DK" baseline="0" dirty="0" smtClean="0"/>
              <a:t> </a:t>
            </a:r>
            <a:r>
              <a:rPr lang="da-DK" baseline="0" dirty="0" err="1" smtClean="0"/>
              <a:t>nógv</a:t>
            </a:r>
            <a:r>
              <a:rPr lang="da-DK" baseline="0" dirty="0" smtClean="0"/>
              <a:t> </a:t>
            </a:r>
            <a:r>
              <a:rPr lang="da-DK" baseline="0" dirty="0" err="1" smtClean="0"/>
              <a:t>størri</a:t>
            </a:r>
            <a:r>
              <a:rPr lang="da-DK" baseline="0" dirty="0" smtClean="0"/>
              <a:t> tøl at arbeiða við.</a:t>
            </a:r>
            <a:endParaRPr lang="en-US" dirty="0"/>
          </a:p>
        </p:txBody>
      </p:sp>
      <p:sp>
        <p:nvSpPr>
          <p:cNvPr id="4" name="Slide Number Placeholder 3"/>
          <p:cNvSpPr>
            <a:spLocks noGrp="1"/>
          </p:cNvSpPr>
          <p:nvPr>
            <p:ph type="sldNum" sz="quarter" idx="10"/>
          </p:nvPr>
        </p:nvSpPr>
        <p:spPr/>
        <p:txBody>
          <a:bodyPr/>
          <a:lstStyle/>
          <a:p>
            <a:fld id="{323A1CD4-6769-473D-BA84-275D3B47BB8D}" type="slidenum">
              <a:rPr lang="fo-FO" smtClean="0"/>
              <a:t>3</a:t>
            </a:fld>
            <a:endParaRPr lang="fo-FO"/>
          </a:p>
        </p:txBody>
      </p:sp>
    </p:spTree>
    <p:extLst>
      <p:ext uri="{BB962C8B-B14F-4D97-AF65-F5344CB8AC3E}">
        <p14:creationId xmlns:p14="http://schemas.microsoft.com/office/powerpoint/2010/main" val="9709254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smtClean="0"/>
              <a:t>Inntøkugrundarlagi</a:t>
            </a:r>
            <a:r>
              <a:rPr lang="da-DK" baseline="0" dirty="0" smtClean="0"/>
              <a:t>ð hjá okkum var basera á tað sum hevur verið vanligt hjá teimum flestu, uttan tað at vit høvdu ein fyrimun </a:t>
            </a:r>
            <a:r>
              <a:rPr lang="da-DK" baseline="0" dirty="0" err="1" smtClean="0"/>
              <a:t>við</a:t>
            </a:r>
            <a:r>
              <a:rPr lang="da-DK" baseline="0" dirty="0" smtClean="0"/>
              <a:t> </a:t>
            </a:r>
            <a:r>
              <a:rPr lang="da-DK" baseline="0" dirty="0" err="1" smtClean="0"/>
              <a:t>ferðavinnuinntøkunum</a:t>
            </a:r>
            <a:r>
              <a:rPr lang="da-DK" baseline="0" dirty="0" smtClean="0"/>
              <a:t> </a:t>
            </a:r>
            <a:r>
              <a:rPr lang="da-DK" baseline="0" dirty="0" err="1" smtClean="0"/>
              <a:t>frá</a:t>
            </a:r>
            <a:r>
              <a:rPr lang="da-DK" baseline="0" dirty="0" smtClean="0"/>
              <a:t> </a:t>
            </a:r>
            <a:r>
              <a:rPr lang="da-DK" baseline="0" dirty="0" err="1" smtClean="0"/>
              <a:t>gomlu</a:t>
            </a:r>
            <a:r>
              <a:rPr lang="da-DK" baseline="0" dirty="0" smtClean="0"/>
              <a:t> </a:t>
            </a:r>
            <a:r>
              <a:rPr lang="da-DK" baseline="0" dirty="0" err="1" smtClean="0"/>
              <a:t>Dúvugørðum</a:t>
            </a:r>
            <a:r>
              <a:rPr lang="da-DK" baseline="0" dirty="0" smtClean="0"/>
              <a:t> og kanska eisini í fiskirættinum til </a:t>
            </a:r>
            <a:r>
              <a:rPr lang="da-DK" baseline="0" dirty="0" err="1" smtClean="0"/>
              <a:t>Saksunarvatn</a:t>
            </a:r>
            <a:r>
              <a:rPr lang="da-DK" baseline="0" dirty="0" smtClean="0"/>
              <a:t> sum </a:t>
            </a:r>
            <a:r>
              <a:rPr lang="da-DK" baseline="0" dirty="0" err="1" smtClean="0"/>
              <a:t>vit</a:t>
            </a:r>
            <a:r>
              <a:rPr lang="da-DK" baseline="0" dirty="0" smtClean="0"/>
              <a:t> </a:t>
            </a:r>
            <a:r>
              <a:rPr lang="da-DK" baseline="0" dirty="0" err="1" smtClean="0"/>
              <a:t>leiga</a:t>
            </a:r>
            <a:r>
              <a:rPr lang="da-DK" baseline="0" dirty="0" smtClean="0"/>
              <a:t> </a:t>
            </a:r>
            <a:r>
              <a:rPr lang="da-DK" baseline="0" dirty="0" err="1" smtClean="0"/>
              <a:t>út</a:t>
            </a:r>
            <a:r>
              <a:rPr lang="da-DK" baseline="0" dirty="0" smtClean="0"/>
              <a:t> til Føroya </a:t>
            </a:r>
            <a:r>
              <a:rPr lang="da-DK" baseline="0" dirty="0" err="1" smtClean="0"/>
              <a:t>sílaveiðufelag</a:t>
            </a:r>
            <a:r>
              <a:rPr lang="da-DK" baseline="0" dirty="0" smtClean="0"/>
              <a:t>. Men sum sagt so </a:t>
            </a:r>
            <a:r>
              <a:rPr lang="da-DK" baseline="0" dirty="0" err="1" smtClean="0"/>
              <a:t>síggi</a:t>
            </a:r>
            <a:r>
              <a:rPr lang="da-DK" baseline="0" dirty="0" smtClean="0"/>
              <a:t> eg </a:t>
            </a:r>
            <a:r>
              <a:rPr lang="da-DK" baseline="0" dirty="0" err="1" smtClean="0"/>
              <a:t>øgiliga</a:t>
            </a:r>
            <a:r>
              <a:rPr lang="da-DK" baseline="0" dirty="0" smtClean="0"/>
              <a:t> lítlar vakstrarmøguleikar í tí siðbundnu framleiðsluni og ofta verður tíðin ein avmarkandi faktorur, ikki minst tí eg eisini var einsamallur við </a:t>
            </a:r>
            <a:r>
              <a:rPr lang="da-DK" baseline="0" dirty="0" err="1" smtClean="0"/>
              <a:t>tveimum</a:t>
            </a:r>
            <a:r>
              <a:rPr lang="da-DK" baseline="0" dirty="0" smtClean="0"/>
              <a:t> </a:t>
            </a:r>
            <a:r>
              <a:rPr lang="da-DK" baseline="0" dirty="0" err="1" smtClean="0"/>
              <a:t>smáum</a:t>
            </a:r>
            <a:r>
              <a:rPr lang="da-DK" baseline="0" dirty="0" smtClean="0"/>
              <a:t> </a:t>
            </a:r>
            <a:r>
              <a:rPr lang="da-DK" baseline="0" dirty="0" err="1" smtClean="0"/>
              <a:t>døtrum</a:t>
            </a:r>
            <a:r>
              <a:rPr lang="da-DK" baseline="0" dirty="0" smtClean="0"/>
              <a:t> tað fyrstu tíðina.</a:t>
            </a:r>
          </a:p>
          <a:p>
            <a:r>
              <a:rPr lang="da-DK" baseline="0" dirty="0" smtClean="0"/>
              <a:t>Inntøkugrundarlagi er bara versna í seyðahaldinum í nógv ár nú, </a:t>
            </a:r>
            <a:r>
              <a:rPr lang="da-DK" baseline="0" dirty="0" err="1" smtClean="0"/>
              <a:t>eisini</a:t>
            </a:r>
            <a:r>
              <a:rPr lang="da-DK" baseline="0" dirty="0" smtClean="0"/>
              <a:t> </a:t>
            </a:r>
            <a:r>
              <a:rPr lang="da-DK" baseline="0" dirty="0" err="1" smtClean="0"/>
              <a:t>fyri</a:t>
            </a:r>
            <a:r>
              <a:rPr lang="da-DK" baseline="0" dirty="0" smtClean="0"/>
              <a:t> </a:t>
            </a:r>
            <a:r>
              <a:rPr lang="da-DK" baseline="0" dirty="0" err="1" smtClean="0"/>
              <a:t>mína</a:t>
            </a:r>
            <a:r>
              <a:rPr lang="da-DK" baseline="0" dirty="0" smtClean="0"/>
              <a:t> </a:t>
            </a:r>
            <a:r>
              <a:rPr lang="da-DK" baseline="0" dirty="0" err="1" smtClean="0"/>
              <a:t>tíð</a:t>
            </a:r>
            <a:r>
              <a:rPr lang="da-DK" baseline="0" dirty="0" smtClean="0"/>
              <a:t>.</a:t>
            </a:r>
          </a:p>
          <a:p>
            <a:r>
              <a:rPr lang="da-DK" baseline="0" dirty="0" err="1" smtClean="0"/>
              <a:t>Ullina</a:t>
            </a:r>
            <a:r>
              <a:rPr lang="da-DK" baseline="0" dirty="0" smtClean="0"/>
              <a:t> </a:t>
            </a:r>
            <a:r>
              <a:rPr lang="da-DK" baseline="0" dirty="0" err="1" smtClean="0"/>
              <a:t>slepst</a:t>
            </a:r>
            <a:r>
              <a:rPr lang="da-DK" baseline="0" dirty="0" smtClean="0"/>
              <a:t> </a:t>
            </a:r>
            <a:r>
              <a:rPr lang="da-DK" baseline="0" dirty="0" err="1" smtClean="0"/>
              <a:t>ikki</a:t>
            </a:r>
            <a:r>
              <a:rPr lang="da-DK" baseline="0" dirty="0" smtClean="0"/>
              <a:t> av </a:t>
            </a:r>
            <a:r>
              <a:rPr lang="da-DK" baseline="0" dirty="0" err="1" smtClean="0"/>
              <a:t>við</a:t>
            </a:r>
            <a:r>
              <a:rPr lang="da-DK" baseline="0" dirty="0" smtClean="0"/>
              <a:t> </a:t>
            </a:r>
            <a:r>
              <a:rPr lang="da-DK" baseline="0" dirty="0" err="1" smtClean="0"/>
              <a:t>fyri</a:t>
            </a:r>
            <a:r>
              <a:rPr lang="da-DK" baseline="0" dirty="0" smtClean="0"/>
              <a:t> </a:t>
            </a:r>
            <a:r>
              <a:rPr lang="da-DK" baseline="0" dirty="0" err="1" smtClean="0"/>
              <a:t>pengar</a:t>
            </a:r>
            <a:r>
              <a:rPr lang="da-DK" baseline="0" dirty="0" smtClean="0"/>
              <a:t> </a:t>
            </a:r>
            <a:r>
              <a:rPr lang="da-DK" baseline="0" dirty="0" err="1" smtClean="0"/>
              <a:t>longur</a:t>
            </a:r>
            <a:r>
              <a:rPr lang="da-DK" baseline="0" dirty="0" smtClean="0"/>
              <a:t> so </a:t>
            </a:r>
            <a:r>
              <a:rPr lang="da-DK" baseline="0" dirty="0" err="1" smtClean="0"/>
              <a:t>hon</a:t>
            </a:r>
            <a:r>
              <a:rPr lang="da-DK" baseline="0" dirty="0" smtClean="0"/>
              <a:t> </a:t>
            </a:r>
            <a:r>
              <a:rPr lang="da-DK" baseline="0" dirty="0" err="1" smtClean="0"/>
              <a:t>avmarkar</a:t>
            </a:r>
            <a:r>
              <a:rPr lang="da-DK" baseline="0" dirty="0" smtClean="0"/>
              <a:t> </a:t>
            </a:r>
            <a:r>
              <a:rPr lang="da-DK" baseline="0" dirty="0" err="1" smtClean="0"/>
              <a:t>seg</a:t>
            </a:r>
            <a:r>
              <a:rPr lang="da-DK" baseline="0" dirty="0" smtClean="0"/>
              <a:t> </a:t>
            </a:r>
            <a:r>
              <a:rPr lang="da-DK" baseline="0" dirty="0" err="1" smtClean="0"/>
              <a:t>sjálva</a:t>
            </a:r>
            <a:r>
              <a:rPr lang="da-DK" baseline="0" dirty="0" smtClean="0"/>
              <a:t>.</a:t>
            </a:r>
          </a:p>
          <a:p>
            <a:r>
              <a:rPr lang="da-DK" baseline="0" dirty="0" err="1" smtClean="0"/>
              <a:t>Avroðini</a:t>
            </a:r>
            <a:r>
              <a:rPr lang="da-DK" baseline="0" dirty="0" smtClean="0"/>
              <a:t> </a:t>
            </a:r>
            <a:r>
              <a:rPr lang="da-DK" baseline="0" dirty="0" err="1" smtClean="0"/>
              <a:t>verða</a:t>
            </a:r>
            <a:r>
              <a:rPr lang="da-DK" baseline="0" dirty="0" smtClean="0"/>
              <a:t> </a:t>
            </a:r>
            <a:r>
              <a:rPr lang="da-DK" baseline="0" dirty="0" err="1" smtClean="0"/>
              <a:t>ikki</a:t>
            </a:r>
            <a:r>
              <a:rPr lang="da-DK" baseline="0" dirty="0" smtClean="0"/>
              <a:t> </a:t>
            </a:r>
            <a:r>
              <a:rPr lang="da-DK" baseline="0" dirty="0" err="1" smtClean="0"/>
              <a:t>umbiðin</a:t>
            </a:r>
            <a:r>
              <a:rPr lang="da-DK" baseline="0" dirty="0" smtClean="0"/>
              <a:t>, </a:t>
            </a:r>
            <a:r>
              <a:rPr lang="da-DK" baseline="0" dirty="0" err="1" smtClean="0"/>
              <a:t>haldi</a:t>
            </a:r>
            <a:r>
              <a:rPr lang="da-DK" baseline="0" dirty="0" smtClean="0"/>
              <a:t> eg </a:t>
            </a:r>
            <a:r>
              <a:rPr lang="da-DK" baseline="0" dirty="0" err="1" smtClean="0"/>
              <a:t>havi</a:t>
            </a:r>
            <a:r>
              <a:rPr lang="da-DK" baseline="0" dirty="0" smtClean="0"/>
              <a:t> </a:t>
            </a:r>
            <a:r>
              <a:rPr lang="da-DK" baseline="0" dirty="0" err="1" smtClean="0"/>
              <a:t>selt</a:t>
            </a:r>
            <a:r>
              <a:rPr lang="da-DK" baseline="0" dirty="0" smtClean="0"/>
              <a:t> </a:t>
            </a:r>
            <a:r>
              <a:rPr lang="da-DK" baseline="0" dirty="0" err="1" smtClean="0"/>
              <a:t>eini</a:t>
            </a:r>
            <a:r>
              <a:rPr lang="da-DK" baseline="0" dirty="0" smtClean="0"/>
              <a:t> </a:t>
            </a:r>
            <a:r>
              <a:rPr lang="da-DK" baseline="0" dirty="0" err="1" smtClean="0"/>
              <a:t>fýra</a:t>
            </a:r>
            <a:r>
              <a:rPr lang="da-DK" baseline="0" dirty="0" smtClean="0"/>
              <a:t> </a:t>
            </a:r>
            <a:r>
              <a:rPr lang="da-DK" baseline="0" dirty="0" err="1" smtClean="0"/>
              <a:t>fimm</a:t>
            </a:r>
            <a:r>
              <a:rPr lang="da-DK" baseline="0" dirty="0" smtClean="0"/>
              <a:t> </a:t>
            </a:r>
            <a:r>
              <a:rPr lang="da-DK" baseline="0" dirty="0" err="1" smtClean="0"/>
              <a:t>avroð</a:t>
            </a:r>
            <a:r>
              <a:rPr lang="da-DK" baseline="0" dirty="0" smtClean="0"/>
              <a:t> </a:t>
            </a:r>
            <a:r>
              <a:rPr lang="da-DK" baseline="0" dirty="0" err="1" smtClean="0"/>
              <a:t>tað</a:t>
            </a:r>
            <a:r>
              <a:rPr lang="da-DK" baseline="0" dirty="0" smtClean="0"/>
              <a:t> </a:t>
            </a:r>
            <a:r>
              <a:rPr lang="da-DK" baseline="0" dirty="0" err="1" smtClean="0"/>
              <a:t>tíðina</a:t>
            </a:r>
            <a:r>
              <a:rPr lang="da-DK" baseline="0" dirty="0" smtClean="0"/>
              <a:t> eg </a:t>
            </a:r>
            <a:r>
              <a:rPr lang="da-DK" baseline="0" dirty="0" err="1" smtClean="0"/>
              <a:t>havi</a:t>
            </a:r>
            <a:r>
              <a:rPr lang="da-DK" baseline="0" dirty="0" smtClean="0"/>
              <a:t> </a:t>
            </a:r>
            <a:r>
              <a:rPr lang="da-DK" baseline="0" dirty="0" err="1" smtClean="0"/>
              <a:t>havt</a:t>
            </a:r>
            <a:r>
              <a:rPr lang="da-DK" baseline="0" dirty="0" smtClean="0"/>
              <a:t> </a:t>
            </a:r>
            <a:r>
              <a:rPr lang="da-DK" baseline="0" dirty="0" err="1" smtClean="0"/>
              <a:t>garðin</a:t>
            </a:r>
            <a:endParaRPr lang="da-DK" baseline="0" dirty="0" smtClean="0"/>
          </a:p>
          <a:p>
            <a:r>
              <a:rPr lang="da-DK" baseline="0" dirty="0" smtClean="0"/>
              <a:t>Garnatálg og pylsur eru kanska framvegis til at selja, men tað er nokk mest tí vit eru fleiri sum hava valt at gevast við tí framleiðsluni.</a:t>
            </a:r>
          </a:p>
          <a:p>
            <a:endParaRPr lang="da-DK" baseline="0" dirty="0" smtClean="0"/>
          </a:p>
          <a:p>
            <a:r>
              <a:rPr lang="da-DK" baseline="0" dirty="0" smtClean="0"/>
              <a:t>Og eg </a:t>
            </a:r>
            <a:r>
              <a:rPr lang="da-DK" baseline="0" dirty="0" err="1" smtClean="0"/>
              <a:t>haldo</a:t>
            </a:r>
            <a:r>
              <a:rPr lang="da-DK" baseline="0" dirty="0" smtClean="0"/>
              <a:t> at </a:t>
            </a:r>
            <a:r>
              <a:rPr lang="da-DK" baseline="0" dirty="0" err="1" smtClean="0"/>
              <a:t>hettar</a:t>
            </a:r>
            <a:r>
              <a:rPr lang="da-DK" baseline="0" dirty="0" smtClean="0"/>
              <a:t> </a:t>
            </a:r>
            <a:r>
              <a:rPr lang="da-DK" baseline="0" dirty="0" err="1" smtClean="0"/>
              <a:t>botnar</a:t>
            </a:r>
            <a:r>
              <a:rPr lang="da-DK" baseline="0" dirty="0" smtClean="0"/>
              <a:t> alt í at samfelagið broytist. Fólk tíma ikki at koyra langa leið fyri at keypa sær pálegg sum ikki eingang er klárt at eta, Tey gerast eisini fleiri og fleiri sum hvørki eiga hjall ella frystiboks</a:t>
            </a:r>
          </a:p>
          <a:p>
            <a:r>
              <a:rPr lang="da-DK" baseline="0" dirty="0" smtClean="0"/>
              <a:t>Sum onkur segði, at inniløðumaðurin er ein doyggjandi rasa. Og hettar er nakað vit bóndur ikki fáa broytt. Vit eru noydd at laga okkum eftir teimum broytingunum sum fara fram í </a:t>
            </a:r>
            <a:r>
              <a:rPr lang="da-DK" baseline="0" dirty="0" err="1" smtClean="0"/>
              <a:t>samfelagnum</a:t>
            </a:r>
            <a:r>
              <a:rPr lang="da-DK" baseline="0" dirty="0" smtClean="0"/>
              <a:t>.</a:t>
            </a:r>
          </a:p>
          <a:p>
            <a:r>
              <a:rPr lang="da-DK" baseline="0" dirty="0" smtClean="0"/>
              <a:t>Og eg </a:t>
            </a:r>
            <a:r>
              <a:rPr lang="da-DK" baseline="0" dirty="0" err="1" smtClean="0"/>
              <a:t>pástandi</a:t>
            </a:r>
            <a:r>
              <a:rPr lang="da-DK" baseline="0" dirty="0" smtClean="0"/>
              <a:t> at </a:t>
            </a:r>
            <a:r>
              <a:rPr lang="da-DK" baseline="0" dirty="0" err="1" smtClean="0"/>
              <a:t>besti</a:t>
            </a:r>
            <a:r>
              <a:rPr lang="da-DK" baseline="0" dirty="0" smtClean="0"/>
              <a:t> </a:t>
            </a:r>
            <a:r>
              <a:rPr lang="da-DK" baseline="0" dirty="0" err="1" smtClean="0"/>
              <a:t>máti</a:t>
            </a:r>
            <a:r>
              <a:rPr lang="da-DK" baseline="0" dirty="0" smtClean="0"/>
              <a:t> at </a:t>
            </a:r>
            <a:r>
              <a:rPr lang="da-DK" baseline="0" dirty="0" err="1" smtClean="0"/>
              <a:t>gera</a:t>
            </a:r>
            <a:r>
              <a:rPr lang="da-DK" baseline="0" dirty="0" smtClean="0"/>
              <a:t> </a:t>
            </a:r>
            <a:r>
              <a:rPr lang="da-DK" baseline="0" dirty="0" err="1" smtClean="0"/>
              <a:t>nakað</a:t>
            </a:r>
            <a:r>
              <a:rPr lang="da-DK" baseline="0" dirty="0" smtClean="0"/>
              <a:t> </a:t>
            </a:r>
            <a:r>
              <a:rPr lang="da-DK" baseline="0" dirty="0" err="1" smtClean="0"/>
              <a:t>við</a:t>
            </a:r>
            <a:r>
              <a:rPr lang="da-DK" baseline="0" dirty="0" smtClean="0"/>
              <a:t> </a:t>
            </a:r>
            <a:r>
              <a:rPr lang="da-DK" baseline="0" dirty="0" err="1" smtClean="0"/>
              <a:t>hetta</a:t>
            </a:r>
            <a:r>
              <a:rPr lang="da-DK" baseline="0" dirty="0" smtClean="0"/>
              <a:t>, er </a:t>
            </a:r>
            <a:r>
              <a:rPr lang="da-DK" baseline="0" dirty="0" err="1" smtClean="0"/>
              <a:t>við</a:t>
            </a:r>
            <a:r>
              <a:rPr lang="da-DK" baseline="0" dirty="0" smtClean="0"/>
              <a:t> at </a:t>
            </a:r>
            <a:r>
              <a:rPr lang="da-DK" baseline="0" dirty="0" err="1" smtClean="0"/>
              <a:t>fáa</a:t>
            </a:r>
            <a:r>
              <a:rPr lang="da-DK" baseline="0" dirty="0" smtClean="0"/>
              <a:t> ein </a:t>
            </a:r>
            <a:r>
              <a:rPr lang="da-DK" baseline="0" dirty="0" err="1" smtClean="0"/>
              <a:t>millumlið</a:t>
            </a:r>
            <a:r>
              <a:rPr lang="da-DK" baseline="0" dirty="0" smtClean="0"/>
              <a:t> </a:t>
            </a:r>
            <a:r>
              <a:rPr lang="da-DK" baseline="0" dirty="0" err="1" smtClean="0"/>
              <a:t>millum</a:t>
            </a:r>
            <a:r>
              <a:rPr lang="da-DK" baseline="0" dirty="0" smtClean="0"/>
              <a:t> </a:t>
            </a:r>
            <a:r>
              <a:rPr lang="da-DK" baseline="0" dirty="0" err="1" smtClean="0"/>
              <a:t>bóndan</a:t>
            </a:r>
            <a:r>
              <a:rPr lang="da-DK" baseline="0" dirty="0" smtClean="0"/>
              <a:t> og </a:t>
            </a:r>
            <a:r>
              <a:rPr lang="da-DK" baseline="0" dirty="0" err="1" smtClean="0"/>
              <a:t>brúkaran</a:t>
            </a:r>
            <a:r>
              <a:rPr lang="da-DK" baseline="0" dirty="0" smtClean="0"/>
              <a:t>. </a:t>
            </a:r>
            <a:r>
              <a:rPr lang="da-DK" baseline="0" dirty="0" err="1" smtClean="0"/>
              <a:t>Onkran</a:t>
            </a:r>
            <a:r>
              <a:rPr lang="da-DK" baseline="0" dirty="0" smtClean="0"/>
              <a:t> sum </a:t>
            </a:r>
            <a:r>
              <a:rPr lang="da-DK" baseline="0" dirty="0" err="1" smtClean="0"/>
              <a:t>keypir</a:t>
            </a:r>
            <a:r>
              <a:rPr lang="da-DK" baseline="0" dirty="0" smtClean="0"/>
              <a:t> </a:t>
            </a:r>
            <a:r>
              <a:rPr lang="da-DK" baseline="0" dirty="0" err="1" smtClean="0"/>
              <a:t>allar</a:t>
            </a:r>
            <a:r>
              <a:rPr lang="da-DK" baseline="0" dirty="0" smtClean="0"/>
              <a:t> </a:t>
            </a:r>
            <a:r>
              <a:rPr lang="da-DK" baseline="0" dirty="0" err="1" smtClean="0"/>
              <a:t>rávørurnar</a:t>
            </a:r>
            <a:r>
              <a:rPr lang="da-DK" baseline="0" dirty="0" smtClean="0"/>
              <a:t> </a:t>
            </a:r>
            <a:r>
              <a:rPr lang="da-DK" baseline="0" dirty="0" err="1" smtClean="0"/>
              <a:t>úr</a:t>
            </a:r>
            <a:r>
              <a:rPr lang="da-DK" baseline="0" dirty="0" smtClean="0"/>
              <a:t> </a:t>
            </a:r>
            <a:r>
              <a:rPr lang="da-DK" baseline="0" dirty="0" err="1" smtClean="0"/>
              <a:t>einum</a:t>
            </a:r>
            <a:r>
              <a:rPr lang="da-DK" baseline="0" dirty="0" smtClean="0"/>
              <a:t> </a:t>
            </a:r>
            <a:r>
              <a:rPr lang="da-DK" baseline="0" dirty="0" err="1" smtClean="0"/>
              <a:t>stórum</a:t>
            </a:r>
            <a:r>
              <a:rPr lang="da-DK" baseline="0" dirty="0" smtClean="0"/>
              <a:t> </a:t>
            </a:r>
            <a:r>
              <a:rPr lang="da-DK" baseline="0" dirty="0" err="1" smtClean="0"/>
              <a:t>økið</a:t>
            </a:r>
            <a:r>
              <a:rPr lang="da-DK" baseline="0" dirty="0" smtClean="0"/>
              <a:t>, fær </a:t>
            </a:r>
            <a:r>
              <a:rPr lang="da-DK" baseline="0" dirty="0" err="1" smtClean="0"/>
              <a:t>tað</a:t>
            </a:r>
            <a:r>
              <a:rPr lang="da-DK" baseline="0" dirty="0" smtClean="0"/>
              <a:t> </a:t>
            </a:r>
            <a:r>
              <a:rPr lang="da-DK" baseline="0" dirty="0" err="1" smtClean="0"/>
              <a:t>virka</a:t>
            </a:r>
            <a:r>
              <a:rPr lang="da-DK" baseline="0" dirty="0" smtClean="0"/>
              <a:t> til </a:t>
            </a:r>
            <a:r>
              <a:rPr lang="da-DK" baseline="0" dirty="0" err="1" smtClean="0"/>
              <a:t>liðugtvørur</a:t>
            </a:r>
            <a:r>
              <a:rPr lang="da-DK" baseline="0" dirty="0" smtClean="0"/>
              <a:t> og </a:t>
            </a:r>
            <a:r>
              <a:rPr lang="da-DK" baseline="0" dirty="0" err="1" smtClean="0"/>
              <a:t>borið</a:t>
            </a:r>
            <a:r>
              <a:rPr lang="da-DK" baseline="0" dirty="0" smtClean="0"/>
              <a:t> </a:t>
            </a:r>
            <a:r>
              <a:rPr lang="da-DK" baseline="0" dirty="0" err="1" smtClean="0"/>
              <a:t>út</a:t>
            </a:r>
            <a:r>
              <a:rPr lang="da-DK" baseline="0" dirty="0" smtClean="0"/>
              <a:t> í </a:t>
            </a:r>
            <a:r>
              <a:rPr lang="da-DK" baseline="0" dirty="0" err="1" smtClean="0"/>
              <a:t>handilsdiskarnar</a:t>
            </a:r>
            <a:r>
              <a:rPr lang="da-DK" baseline="0" dirty="0" smtClean="0"/>
              <a:t> har </a:t>
            </a:r>
            <a:r>
              <a:rPr lang="da-DK" baseline="0" dirty="0" err="1" smtClean="0"/>
              <a:t>kundarnir</a:t>
            </a:r>
            <a:r>
              <a:rPr lang="da-DK" baseline="0" dirty="0" smtClean="0"/>
              <a:t> </a:t>
            </a:r>
            <a:r>
              <a:rPr lang="da-DK" baseline="0" dirty="0" err="1" smtClean="0"/>
              <a:t>vilja</a:t>
            </a:r>
            <a:r>
              <a:rPr lang="da-DK" baseline="0" dirty="0" smtClean="0"/>
              <a:t> </a:t>
            </a:r>
            <a:r>
              <a:rPr lang="da-DK" baseline="0" dirty="0" err="1" smtClean="0"/>
              <a:t>hava</a:t>
            </a:r>
            <a:r>
              <a:rPr lang="da-DK" baseline="0" dirty="0" smtClean="0"/>
              <a:t> </a:t>
            </a:r>
            <a:r>
              <a:rPr lang="da-DK" baseline="0" dirty="0" err="1" smtClean="0"/>
              <a:t>vøruna</a:t>
            </a:r>
            <a:r>
              <a:rPr lang="da-DK" baseline="0" dirty="0" smtClean="0"/>
              <a:t>.</a:t>
            </a:r>
            <a:endParaRPr lang="en-US" dirty="0"/>
          </a:p>
        </p:txBody>
      </p:sp>
      <p:sp>
        <p:nvSpPr>
          <p:cNvPr id="4" name="Slide Number Placeholder 3"/>
          <p:cNvSpPr>
            <a:spLocks noGrp="1"/>
          </p:cNvSpPr>
          <p:nvPr>
            <p:ph type="sldNum" sz="quarter" idx="10"/>
          </p:nvPr>
        </p:nvSpPr>
        <p:spPr/>
        <p:txBody>
          <a:bodyPr/>
          <a:lstStyle/>
          <a:p>
            <a:fld id="{323A1CD4-6769-473D-BA84-275D3B47BB8D}" type="slidenum">
              <a:rPr lang="fo-FO" smtClean="0"/>
              <a:t>4</a:t>
            </a:fld>
            <a:endParaRPr lang="fo-FO"/>
          </a:p>
        </p:txBody>
      </p:sp>
    </p:spTree>
    <p:extLst>
      <p:ext uri="{BB962C8B-B14F-4D97-AF65-F5344CB8AC3E}">
        <p14:creationId xmlns:p14="http://schemas.microsoft.com/office/powerpoint/2010/main" val="6106451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baseline="0" dirty="0" smtClean="0"/>
              <a:t>Ná men, tá eg tók við festinum setti eg mær sum mál, at uppá 7 ár skuldi eg hava økt inntøkurnar somikið at eg kundi hava tað sum svarar til eina vanliga arbeiðsmannaløn eftir tá allar útreiðslur vóru farnar av.</a:t>
            </a:r>
          </a:p>
          <a:p>
            <a:r>
              <a:rPr lang="da-DK" baseline="0" dirty="0" smtClean="0"/>
              <a:t>Við </a:t>
            </a:r>
            <a:r>
              <a:rPr lang="da-DK" baseline="0" dirty="0" err="1" smtClean="0"/>
              <a:t>tí</a:t>
            </a:r>
            <a:r>
              <a:rPr lang="da-DK" baseline="0" dirty="0" smtClean="0"/>
              <a:t> </a:t>
            </a:r>
            <a:r>
              <a:rPr lang="da-DK" baseline="0" dirty="0" err="1" smtClean="0"/>
              <a:t>málinum</a:t>
            </a:r>
            <a:r>
              <a:rPr lang="da-DK" baseline="0" dirty="0" smtClean="0"/>
              <a:t>, hava vit roynt at </a:t>
            </a:r>
            <a:r>
              <a:rPr lang="da-DK" baseline="0" dirty="0" err="1" smtClean="0"/>
              <a:t>tillaga</a:t>
            </a:r>
            <a:r>
              <a:rPr lang="da-DK" baseline="0" dirty="0" smtClean="0"/>
              <a:t> </a:t>
            </a:r>
            <a:r>
              <a:rPr lang="da-DK" baseline="0" dirty="0" err="1" smtClean="0"/>
              <a:t>inntøkusíðuna</a:t>
            </a:r>
            <a:r>
              <a:rPr lang="da-DK" baseline="0" dirty="0" smtClean="0"/>
              <a:t> </a:t>
            </a:r>
            <a:r>
              <a:rPr lang="da-DK" baseline="0" dirty="0" err="1" smtClean="0"/>
              <a:t>eftir</a:t>
            </a:r>
            <a:r>
              <a:rPr lang="da-DK" baseline="0" dirty="0" smtClean="0"/>
              <a:t> </a:t>
            </a:r>
            <a:r>
              <a:rPr lang="da-DK" baseline="0" dirty="0" err="1" smtClean="0"/>
              <a:t>okkara</a:t>
            </a:r>
            <a:r>
              <a:rPr lang="da-DK" baseline="0" dirty="0" smtClean="0"/>
              <a:t> </a:t>
            </a:r>
            <a:r>
              <a:rPr lang="da-DK" baseline="0" dirty="0" err="1" smtClean="0"/>
              <a:t>umstøðum</a:t>
            </a:r>
            <a:r>
              <a:rPr lang="da-DK" baseline="0" dirty="0" smtClean="0"/>
              <a:t>.</a:t>
            </a:r>
          </a:p>
        </p:txBody>
      </p:sp>
      <p:sp>
        <p:nvSpPr>
          <p:cNvPr id="4" name="Slide Number Placeholder 3"/>
          <p:cNvSpPr>
            <a:spLocks noGrp="1"/>
          </p:cNvSpPr>
          <p:nvPr>
            <p:ph type="sldNum" sz="quarter" idx="10"/>
          </p:nvPr>
        </p:nvSpPr>
        <p:spPr/>
        <p:txBody>
          <a:bodyPr/>
          <a:lstStyle/>
          <a:p>
            <a:fld id="{323A1CD4-6769-473D-BA84-275D3B47BB8D}" type="slidenum">
              <a:rPr lang="fo-FO" smtClean="0"/>
              <a:t>5</a:t>
            </a:fld>
            <a:endParaRPr lang="fo-FO"/>
          </a:p>
        </p:txBody>
      </p:sp>
    </p:spTree>
    <p:extLst>
      <p:ext uri="{BB962C8B-B14F-4D97-AF65-F5344CB8AC3E}">
        <p14:creationId xmlns:p14="http://schemas.microsoft.com/office/powerpoint/2010/main" val="21136908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o-FO" dirty="0" smtClean="0"/>
              <a:t>Seyðakjøtsframleiðslan</a:t>
            </a:r>
            <a:r>
              <a:rPr lang="fo-FO" baseline="0" dirty="0" smtClean="0"/>
              <a:t> er </a:t>
            </a:r>
            <a:r>
              <a:rPr lang="da-DK" baseline="0" dirty="0" err="1" smtClean="0"/>
              <a:t>framvegis</a:t>
            </a:r>
            <a:r>
              <a:rPr lang="da-DK" baseline="0" dirty="0" smtClean="0"/>
              <a:t> </a:t>
            </a:r>
            <a:r>
              <a:rPr lang="fo-FO" baseline="0" dirty="0" smtClean="0"/>
              <a:t>høvuðsinntøkan </a:t>
            </a:r>
            <a:r>
              <a:rPr lang="da-DK" baseline="0" dirty="0" err="1" smtClean="0"/>
              <a:t>seyðahaldi</a:t>
            </a:r>
            <a:r>
              <a:rPr lang="da-DK" baseline="0" dirty="0" smtClean="0"/>
              <a:t> er </a:t>
            </a:r>
            <a:r>
              <a:rPr lang="da-DK" baseline="0" dirty="0" err="1" smtClean="0"/>
              <a:t>nokkso</a:t>
            </a:r>
            <a:r>
              <a:rPr lang="da-DK" baseline="0" dirty="0" smtClean="0"/>
              <a:t> stabilt og trygt og</a:t>
            </a:r>
            <a:r>
              <a:rPr lang="fo-FO" baseline="0" dirty="0" smtClean="0"/>
              <a:t> er nokk frægasti máti at útnytta fjøllini til matvøruframleiðslu. Men seyðahaldi sum vit kenna tað er øgiliga avmarka og at fáa nakra munandi meirframleiðslu krevur stórar umleggingar og tekur forholdsvís langa tíð.</a:t>
            </a:r>
            <a:endParaRPr lang="fo-FO" dirty="0"/>
          </a:p>
        </p:txBody>
      </p:sp>
      <p:sp>
        <p:nvSpPr>
          <p:cNvPr id="4" name="Slide Number Placeholder 3"/>
          <p:cNvSpPr>
            <a:spLocks noGrp="1"/>
          </p:cNvSpPr>
          <p:nvPr>
            <p:ph type="sldNum" sz="quarter" idx="10"/>
          </p:nvPr>
        </p:nvSpPr>
        <p:spPr/>
        <p:txBody>
          <a:bodyPr/>
          <a:lstStyle/>
          <a:p>
            <a:fld id="{323A1CD4-6769-473D-BA84-275D3B47BB8D}" type="slidenum">
              <a:rPr lang="fo-FO" smtClean="0"/>
              <a:t>6</a:t>
            </a:fld>
            <a:endParaRPr lang="fo-FO"/>
          </a:p>
        </p:txBody>
      </p:sp>
    </p:spTree>
    <p:extLst>
      <p:ext uri="{BB962C8B-B14F-4D97-AF65-F5344CB8AC3E}">
        <p14:creationId xmlns:p14="http://schemas.microsoft.com/office/powerpoint/2010/main" val="20648569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o-FO" dirty="0" smtClean="0"/>
              <a:t>Tá so ullin</a:t>
            </a:r>
            <a:r>
              <a:rPr lang="fo-FO" baseline="0" dirty="0" smtClean="0"/>
              <a:t>, avroðini og pylsurnar ikki kunnu seljast, so má man hyggja at, hvat vit hava sum kann seljast ístaðin.</a:t>
            </a:r>
          </a:p>
          <a:p>
            <a:r>
              <a:rPr lang="fo-FO" baseline="0" dirty="0" smtClean="0"/>
              <a:t>Bøurin</a:t>
            </a:r>
            <a:r>
              <a:rPr lang="da-DK" baseline="0" dirty="0" smtClean="0"/>
              <a:t> hjá </a:t>
            </a:r>
            <a:r>
              <a:rPr lang="da-DK" baseline="0" dirty="0" err="1" smtClean="0"/>
              <a:t>okkum</a:t>
            </a:r>
            <a:r>
              <a:rPr lang="fo-FO" baseline="0" dirty="0" smtClean="0"/>
              <a:t> hev</a:t>
            </a:r>
            <a:r>
              <a:rPr lang="da-DK" baseline="0" dirty="0" err="1" smtClean="0"/>
              <a:t>ði</a:t>
            </a:r>
            <a:r>
              <a:rPr lang="da-DK" baseline="0" dirty="0" smtClean="0"/>
              <a:t> </a:t>
            </a:r>
            <a:r>
              <a:rPr lang="fo-FO" baseline="0" dirty="0" smtClean="0"/>
              <a:t>staði ósligin</a:t>
            </a:r>
            <a:r>
              <a:rPr lang="da-DK" baseline="0" dirty="0" smtClean="0"/>
              <a:t> í </a:t>
            </a:r>
            <a:r>
              <a:rPr lang="da-DK" baseline="0" dirty="0" err="1" smtClean="0"/>
              <a:t>fleiri</a:t>
            </a:r>
            <a:r>
              <a:rPr lang="da-DK" baseline="0" dirty="0" smtClean="0"/>
              <a:t> ár.</a:t>
            </a:r>
            <a:endParaRPr lang="fo-FO" baseline="0" dirty="0" smtClean="0"/>
          </a:p>
          <a:p>
            <a:endParaRPr lang="fo-FO" baseline="0" dirty="0" smtClean="0"/>
          </a:p>
          <a:p>
            <a:r>
              <a:rPr lang="fo-FO" baseline="0" dirty="0" smtClean="0"/>
              <a:t>Samstundis sær man at tað er alt meir og meir vanligt at fólk, bæði bóndur og traðarmenn eru givnir at hoyggja</a:t>
            </a:r>
            <a:r>
              <a:rPr lang="da-DK" baseline="0" dirty="0" smtClean="0"/>
              <a:t> og Í</a:t>
            </a:r>
            <a:r>
              <a:rPr lang="fo-FO" baseline="0" dirty="0" smtClean="0"/>
              <a:t>staðin innflyta vit stórar nøgdir av hoyggi sum vit kunnu framleiða sjálvi.</a:t>
            </a:r>
          </a:p>
          <a:p>
            <a:endParaRPr lang="fo-FO" baseline="0" dirty="0" smtClean="0"/>
          </a:p>
          <a:p>
            <a:r>
              <a:rPr lang="fo-FO" baseline="0" dirty="0" smtClean="0"/>
              <a:t>Tí hildu vit tað verða eitt skilagott tiltak at gera íløgu í eina smáballupressu, soleiðis at vit kun</a:t>
            </a:r>
            <a:r>
              <a:rPr lang="da-DK" baseline="0" dirty="0" smtClean="0"/>
              <a:t>du</a:t>
            </a:r>
            <a:r>
              <a:rPr lang="fo-FO" baseline="0" dirty="0" smtClean="0"/>
              <a:t> </a:t>
            </a:r>
            <a:r>
              <a:rPr lang="da-DK" baseline="0" dirty="0" err="1" smtClean="0"/>
              <a:t>fáa</a:t>
            </a:r>
            <a:r>
              <a:rPr lang="da-DK" baseline="0" dirty="0" smtClean="0"/>
              <a:t> </a:t>
            </a:r>
            <a:r>
              <a:rPr lang="da-DK" baseline="0" dirty="0" err="1" smtClean="0"/>
              <a:t>eina</a:t>
            </a:r>
            <a:r>
              <a:rPr lang="da-DK" baseline="0" dirty="0" smtClean="0"/>
              <a:t> </a:t>
            </a:r>
            <a:r>
              <a:rPr lang="da-DK" baseline="0" dirty="0" err="1" smtClean="0"/>
              <a:t>inntøku</a:t>
            </a:r>
            <a:r>
              <a:rPr lang="da-DK" baseline="0" dirty="0" smtClean="0"/>
              <a:t> av </a:t>
            </a:r>
            <a:r>
              <a:rPr lang="da-DK" baseline="0" dirty="0" err="1" smtClean="0"/>
              <a:t>bønum</a:t>
            </a:r>
            <a:r>
              <a:rPr lang="fo-FO" baseline="0" dirty="0" smtClean="0"/>
              <a:t>. Vit hava so í tvey ár lagt okkum eftir at turka hoyggji av teimum stórstu og høgligastu stykkjunum hjá okkum og pakka tær í smáballur sum vit hava selt til fyrst og fremst rossafólk. Tey óhøgliaru stykkini hava vit so </a:t>
            </a:r>
            <a:r>
              <a:rPr lang="da-DK" baseline="0" dirty="0" err="1" smtClean="0"/>
              <a:t>hoyggja</a:t>
            </a:r>
            <a:r>
              <a:rPr lang="da-DK" baseline="0" dirty="0" smtClean="0"/>
              <a:t> til </a:t>
            </a:r>
            <a:r>
              <a:rPr lang="da-DK" baseline="0" dirty="0" err="1" smtClean="0"/>
              <a:t>súrhoyggj</a:t>
            </a:r>
            <a:r>
              <a:rPr lang="da-DK" baseline="0" dirty="0" smtClean="0"/>
              <a:t> til </a:t>
            </a:r>
            <a:r>
              <a:rPr lang="da-DK" baseline="0" dirty="0" err="1" smtClean="0"/>
              <a:t>okkara</a:t>
            </a:r>
            <a:r>
              <a:rPr lang="da-DK" baseline="0" dirty="0" smtClean="0"/>
              <a:t> </a:t>
            </a:r>
            <a:r>
              <a:rPr lang="fo-FO" baseline="0" dirty="0" smtClean="0"/>
              <a:t>egn</a:t>
            </a:r>
            <a:r>
              <a:rPr lang="da-DK" baseline="0" dirty="0" smtClean="0"/>
              <a:t>u </a:t>
            </a:r>
            <a:r>
              <a:rPr lang="da-DK" baseline="0" dirty="0" err="1" smtClean="0"/>
              <a:t>horna</a:t>
            </a:r>
            <a:r>
              <a:rPr lang="fo-FO" baseline="0" dirty="0" smtClean="0"/>
              <a:t>seyð</a:t>
            </a:r>
            <a:r>
              <a:rPr lang="da-DK" baseline="0" dirty="0" smtClean="0"/>
              <a:t>ir</a:t>
            </a:r>
            <a:r>
              <a:rPr lang="fo-FO" baseline="0" dirty="0" smtClean="0"/>
              <a:t>.</a:t>
            </a:r>
          </a:p>
          <a:p>
            <a:r>
              <a:rPr lang="fo-FO" baseline="0" dirty="0" smtClean="0"/>
              <a:t>Hendan íløgan passaði eisini væl til </a:t>
            </a:r>
            <a:r>
              <a:rPr lang="da-DK" baseline="0" dirty="0" err="1" smtClean="0"/>
              <a:t>ambitiónirnar</a:t>
            </a:r>
            <a:r>
              <a:rPr lang="da-DK" baseline="0" dirty="0" smtClean="0"/>
              <a:t> um </a:t>
            </a:r>
            <a:r>
              <a:rPr lang="fo-FO" baseline="0" dirty="0" smtClean="0"/>
              <a:t>maskintænasturnar</a:t>
            </a:r>
          </a:p>
          <a:p>
            <a:endParaRPr lang="fo-FO" baseline="0" dirty="0" smtClean="0"/>
          </a:p>
        </p:txBody>
      </p:sp>
      <p:sp>
        <p:nvSpPr>
          <p:cNvPr id="4" name="Slide Number Placeholder 3"/>
          <p:cNvSpPr>
            <a:spLocks noGrp="1"/>
          </p:cNvSpPr>
          <p:nvPr>
            <p:ph type="sldNum" sz="quarter" idx="10"/>
          </p:nvPr>
        </p:nvSpPr>
        <p:spPr/>
        <p:txBody>
          <a:bodyPr/>
          <a:lstStyle/>
          <a:p>
            <a:fld id="{323A1CD4-6769-473D-BA84-275D3B47BB8D}" type="slidenum">
              <a:rPr lang="fo-FO" smtClean="0"/>
              <a:t>7</a:t>
            </a:fld>
            <a:endParaRPr lang="fo-FO"/>
          </a:p>
        </p:txBody>
      </p:sp>
    </p:spTree>
    <p:extLst>
      <p:ext uri="{BB962C8B-B14F-4D97-AF65-F5344CB8AC3E}">
        <p14:creationId xmlns:p14="http://schemas.microsoft.com/office/powerpoint/2010/main" val="17062840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o-FO" dirty="0" smtClean="0"/>
              <a:t>Vit hava sum á so</a:t>
            </a:r>
            <a:r>
              <a:rPr lang="fo-FO" baseline="0" dirty="0" smtClean="0"/>
              <a:t> nógvum øðrum gøðrum havt nakað av amboðum sum havi staði og rusta alt ári og so koyrt nakrar fáar tímar um árið.</a:t>
            </a:r>
          </a:p>
          <a:p>
            <a:r>
              <a:rPr lang="fo-FO" baseline="0" dirty="0" smtClean="0"/>
              <a:t>Tað er ein øgiliga stór útreiðlsa í reinum forfalli</a:t>
            </a:r>
            <a:r>
              <a:rPr lang="da-DK" baseline="0" dirty="0" smtClean="0"/>
              <a:t> og er </a:t>
            </a:r>
            <a:r>
              <a:rPr lang="da-DK" baseline="0" dirty="0" err="1" smtClean="0"/>
              <a:t>nakað</a:t>
            </a:r>
            <a:r>
              <a:rPr lang="da-DK" baseline="0" dirty="0" smtClean="0"/>
              <a:t> sum eg </a:t>
            </a:r>
            <a:r>
              <a:rPr lang="da-DK" baseline="0" dirty="0" err="1" smtClean="0"/>
              <a:t>havi</a:t>
            </a:r>
            <a:r>
              <a:rPr lang="da-DK" baseline="0" dirty="0" smtClean="0"/>
              <a:t> </a:t>
            </a:r>
            <a:r>
              <a:rPr lang="da-DK" baseline="0" dirty="0" err="1" smtClean="0"/>
              <a:t>havt</a:t>
            </a:r>
            <a:r>
              <a:rPr lang="da-DK" baseline="0" dirty="0" smtClean="0"/>
              <a:t> </a:t>
            </a:r>
            <a:r>
              <a:rPr lang="da-DK" baseline="0" dirty="0" err="1" smtClean="0"/>
              <a:t>nokkso</a:t>
            </a:r>
            <a:r>
              <a:rPr lang="da-DK" baseline="0" dirty="0" smtClean="0"/>
              <a:t> ilt av.</a:t>
            </a:r>
            <a:r>
              <a:rPr lang="fo-FO" baseline="0" dirty="0" smtClean="0"/>
              <a:t> Tað saman við míni teknisku bakgrund, var viðvirkandi til at vit hava roynt at </a:t>
            </a:r>
            <a:r>
              <a:rPr lang="da-DK" baseline="0" dirty="0" err="1" smtClean="0"/>
              <a:t>bjóða</a:t>
            </a:r>
            <a:r>
              <a:rPr lang="da-DK" baseline="0" dirty="0" smtClean="0"/>
              <a:t> </a:t>
            </a:r>
            <a:r>
              <a:rPr lang="da-DK" baseline="0" dirty="0" err="1" smtClean="0"/>
              <a:t>okkum</a:t>
            </a:r>
            <a:r>
              <a:rPr lang="da-DK" baseline="0" dirty="0" smtClean="0"/>
              <a:t> </a:t>
            </a:r>
            <a:r>
              <a:rPr lang="da-DK" baseline="0" dirty="0" err="1" smtClean="0"/>
              <a:t>fram</a:t>
            </a:r>
            <a:r>
              <a:rPr lang="da-DK" baseline="0" dirty="0" smtClean="0"/>
              <a:t> </a:t>
            </a:r>
            <a:r>
              <a:rPr lang="da-DK" baseline="0" dirty="0" err="1" smtClean="0"/>
              <a:t>soleiðis</a:t>
            </a:r>
            <a:r>
              <a:rPr lang="da-DK" baseline="0" dirty="0" smtClean="0"/>
              <a:t> at </a:t>
            </a:r>
            <a:r>
              <a:rPr lang="da-DK" baseline="0" dirty="0" err="1" smtClean="0"/>
              <a:t>onnur</a:t>
            </a:r>
            <a:r>
              <a:rPr lang="da-DK" baseline="0" dirty="0" smtClean="0"/>
              <a:t> </a:t>
            </a:r>
            <a:r>
              <a:rPr lang="da-DK" baseline="0" dirty="0" err="1" smtClean="0"/>
              <a:t>kunnu</a:t>
            </a:r>
            <a:r>
              <a:rPr lang="da-DK" baseline="0" dirty="0" smtClean="0"/>
              <a:t> </a:t>
            </a:r>
            <a:r>
              <a:rPr lang="da-DK" baseline="0" dirty="0" err="1" smtClean="0"/>
              <a:t>fáa</a:t>
            </a:r>
            <a:r>
              <a:rPr lang="da-DK" baseline="0" dirty="0" smtClean="0"/>
              <a:t> </a:t>
            </a:r>
            <a:r>
              <a:rPr lang="da-DK" baseline="0" dirty="0" err="1" smtClean="0"/>
              <a:t>nyttu</a:t>
            </a:r>
            <a:r>
              <a:rPr lang="da-DK" baseline="0" dirty="0" smtClean="0"/>
              <a:t> av </a:t>
            </a:r>
            <a:r>
              <a:rPr lang="da-DK" baseline="0" dirty="0" err="1" smtClean="0"/>
              <a:t>teimum</a:t>
            </a:r>
            <a:r>
              <a:rPr lang="da-DK" baseline="0" dirty="0" smtClean="0"/>
              <a:t> </a:t>
            </a:r>
            <a:r>
              <a:rPr lang="da-DK" baseline="0" dirty="0" err="1" smtClean="0"/>
              <a:t>amboðunum</a:t>
            </a:r>
            <a:r>
              <a:rPr lang="da-DK" baseline="0" dirty="0" smtClean="0"/>
              <a:t> sum </a:t>
            </a:r>
            <a:r>
              <a:rPr lang="da-DK" baseline="0" dirty="0" err="1" smtClean="0"/>
              <a:t>vit</a:t>
            </a:r>
            <a:r>
              <a:rPr lang="da-DK" baseline="0" dirty="0" smtClean="0"/>
              <a:t> </a:t>
            </a:r>
            <a:r>
              <a:rPr lang="da-DK" baseline="0" dirty="0" err="1" smtClean="0"/>
              <a:t>hava</a:t>
            </a:r>
            <a:r>
              <a:rPr lang="da-DK" baseline="0" dirty="0" smtClean="0"/>
              <a:t> </a:t>
            </a:r>
            <a:r>
              <a:rPr lang="da-DK" baseline="0" dirty="0" err="1" smtClean="0"/>
              <a:t>tøk</a:t>
            </a:r>
            <a:r>
              <a:rPr lang="da-DK" baseline="0" dirty="0" smtClean="0"/>
              <a:t>, </a:t>
            </a:r>
            <a:r>
              <a:rPr lang="da-DK" baseline="0" dirty="0" err="1" smtClean="0"/>
              <a:t>samstundis</a:t>
            </a:r>
            <a:r>
              <a:rPr lang="da-DK" baseline="0" dirty="0" smtClean="0"/>
              <a:t> </a:t>
            </a:r>
            <a:r>
              <a:rPr lang="da-DK" baseline="0" dirty="0" err="1" smtClean="0"/>
              <a:t>kunnu</a:t>
            </a:r>
            <a:r>
              <a:rPr lang="da-DK" baseline="0" dirty="0" smtClean="0"/>
              <a:t> </a:t>
            </a:r>
            <a:r>
              <a:rPr lang="da-DK" baseline="0" dirty="0" err="1" smtClean="0"/>
              <a:t>vit</a:t>
            </a:r>
            <a:r>
              <a:rPr lang="da-DK" baseline="0" dirty="0" smtClean="0"/>
              <a:t> so </a:t>
            </a:r>
            <a:r>
              <a:rPr lang="da-DK" baseline="0" dirty="0" err="1" smtClean="0"/>
              <a:t>fáa</a:t>
            </a:r>
            <a:r>
              <a:rPr lang="da-DK" baseline="0" dirty="0" smtClean="0"/>
              <a:t> ein </a:t>
            </a:r>
            <a:r>
              <a:rPr lang="da-DK" baseline="0" dirty="0" err="1" smtClean="0"/>
              <a:t>inntøku</a:t>
            </a:r>
            <a:r>
              <a:rPr lang="da-DK" baseline="0" dirty="0" smtClean="0"/>
              <a:t> sum </a:t>
            </a:r>
            <a:r>
              <a:rPr lang="da-DK" baseline="0" dirty="0" err="1" smtClean="0"/>
              <a:t>kann</a:t>
            </a:r>
            <a:r>
              <a:rPr lang="da-DK" baseline="0" dirty="0" smtClean="0"/>
              <a:t> </a:t>
            </a:r>
            <a:r>
              <a:rPr lang="da-DK" baseline="0" dirty="0" err="1" smtClean="0"/>
              <a:t>hjálpa</a:t>
            </a:r>
            <a:r>
              <a:rPr lang="da-DK" baseline="0" dirty="0" smtClean="0"/>
              <a:t> </a:t>
            </a:r>
            <a:r>
              <a:rPr lang="da-DK" baseline="0" dirty="0" err="1" smtClean="0"/>
              <a:t>okkum</a:t>
            </a:r>
            <a:r>
              <a:rPr lang="da-DK" baseline="0" dirty="0" smtClean="0"/>
              <a:t> at halda </a:t>
            </a:r>
            <a:r>
              <a:rPr lang="da-DK" baseline="0" dirty="0" err="1" smtClean="0"/>
              <a:t>amboðini</a:t>
            </a:r>
            <a:r>
              <a:rPr lang="da-DK" baseline="0" dirty="0" smtClean="0"/>
              <a:t> og </a:t>
            </a:r>
            <a:r>
              <a:rPr lang="da-DK" baseline="0" dirty="0" err="1" smtClean="0"/>
              <a:t>vónandi</a:t>
            </a:r>
            <a:r>
              <a:rPr lang="da-DK" baseline="0" dirty="0" smtClean="0"/>
              <a:t> </a:t>
            </a:r>
            <a:r>
              <a:rPr lang="da-DK" baseline="0" dirty="0" err="1" smtClean="0"/>
              <a:t>fornýggja</a:t>
            </a:r>
            <a:r>
              <a:rPr lang="da-DK" baseline="0" dirty="0" smtClean="0"/>
              <a:t> so </a:t>
            </a:r>
            <a:r>
              <a:rPr lang="da-DK" baseline="0" dirty="0" err="1" smtClean="0"/>
              <a:t>við</a:t>
            </a:r>
            <a:r>
              <a:rPr lang="da-DK" baseline="0" dirty="0" smtClean="0"/>
              <a:t> og </a:t>
            </a:r>
            <a:r>
              <a:rPr lang="da-DK" baseline="0" dirty="0" err="1" smtClean="0"/>
              <a:t>við</a:t>
            </a:r>
            <a:r>
              <a:rPr lang="fo-FO" baseline="0" dirty="0" smtClean="0"/>
              <a:t>.</a:t>
            </a:r>
          </a:p>
          <a:p>
            <a:r>
              <a:rPr lang="fo-FO" baseline="0" dirty="0" smtClean="0"/>
              <a:t>Endamálið er at skapa ein fyrimun bæði fyri okkum og aðrar bóndur sum eru í somu støðu, Soleiðis at maskinurnar verða betur útnyttaðar.</a:t>
            </a:r>
          </a:p>
          <a:p>
            <a:r>
              <a:rPr lang="fo-FO" baseline="0" dirty="0" smtClean="0"/>
              <a:t>Ballingin</a:t>
            </a:r>
            <a:r>
              <a:rPr lang="da-DK" baseline="0" dirty="0" smtClean="0"/>
              <a:t> av </a:t>
            </a:r>
            <a:r>
              <a:rPr lang="da-DK" baseline="0" dirty="0" err="1" smtClean="0"/>
              <a:t>smáballum</a:t>
            </a:r>
            <a:r>
              <a:rPr lang="da-DK" baseline="0" dirty="0" smtClean="0"/>
              <a:t> er </a:t>
            </a:r>
            <a:r>
              <a:rPr lang="da-DK" baseline="0" dirty="0" err="1" smtClean="0"/>
              <a:t>nokk</a:t>
            </a:r>
            <a:r>
              <a:rPr lang="da-DK" baseline="0" dirty="0" smtClean="0"/>
              <a:t> </a:t>
            </a:r>
            <a:r>
              <a:rPr lang="da-DK" baseline="0" dirty="0" err="1" smtClean="0"/>
              <a:t>tað</a:t>
            </a:r>
            <a:r>
              <a:rPr lang="da-DK" baseline="0" dirty="0" smtClean="0"/>
              <a:t> sum </a:t>
            </a:r>
            <a:r>
              <a:rPr lang="da-DK" baseline="0" dirty="0" err="1" smtClean="0"/>
              <a:t>hevur</a:t>
            </a:r>
            <a:r>
              <a:rPr lang="fo-FO" baseline="0" dirty="0" smtClean="0"/>
              <a:t> víst seg at verða </a:t>
            </a:r>
            <a:r>
              <a:rPr lang="da-DK" baseline="0" dirty="0" smtClean="0"/>
              <a:t>mest </a:t>
            </a:r>
            <a:r>
              <a:rPr lang="da-DK" baseline="0" dirty="0" err="1" smtClean="0"/>
              <a:t>umbiði</a:t>
            </a:r>
            <a:r>
              <a:rPr lang="da-DK" baseline="0" dirty="0" smtClean="0"/>
              <a:t>. </a:t>
            </a:r>
            <a:r>
              <a:rPr lang="fo-FO" baseline="0" dirty="0" smtClean="0"/>
              <a:t>Nakað av grevstrar arbeiðum hava vit eisini gjørt fyri m.a. Kommununa. Og sum tit síggja her á myndini hava vit verið </a:t>
            </a:r>
            <a:r>
              <a:rPr lang="da-DK" baseline="0" dirty="0" err="1" smtClean="0"/>
              <a:t>onkran</a:t>
            </a:r>
            <a:r>
              <a:rPr lang="da-DK" baseline="0" dirty="0" smtClean="0"/>
              <a:t> </a:t>
            </a:r>
            <a:r>
              <a:rPr lang="da-DK" baseline="0" dirty="0" err="1" smtClean="0"/>
              <a:t>túr</a:t>
            </a:r>
            <a:r>
              <a:rPr lang="da-DK" baseline="0" dirty="0" smtClean="0"/>
              <a:t> </a:t>
            </a:r>
            <a:r>
              <a:rPr lang="da-DK" baseline="0" dirty="0" err="1" smtClean="0"/>
              <a:t>við</a:t>
            </a:r>
            <a:r>
              <a:rPr lang="da-DK" baseline="0" dirty="0" smtClean="0"/>
              <a:t> </a:t>
            </a:r>
            <a:r>
              <a:rPr lang="da-DK" baseline="0" dirty="0" err="1" smtClean="0"/>
              <a:t>grótrívun</a:t>
            </a:r>
            <a:r>
              <a:rPr lang="da-DK" baseline="0" dirty="0" smtClean="0"/>
              <a:t>. </a:t>
            </a:r>
            <a:r>
              <a:rPr lang="da-DK" baseline="0" dirty="0" err="1" smtClean="0"/>
              <a:t>Hendan</a:t>
            </a:r>
            <a:r>
              <a:rPr lang="da-DK" baseline="0" dirty="0" smtClean="0"/>
              <a:t> </a:t>
            </a:r>
            <a:r>
              <a:rPr lang="da-DK" baseline="0" dirty="0" err="1" smtClean="0"/>
              <a:t>myndin</a:t>
            </a:r>
            <a:r>
              <a:rPr lang="da-DK" baseline="0" dirty="0" smtClean="0"/>
              <a:t> er </a:t>
            </a:r>
            <a:r>
              <a:rPr lang="da-DK" baseline="0" dirty="0" err="1" smtClean="0"/>
              <a:t>tikin</a:t>
            </a:r>
            <a:r>
              <a:rPr lang="da-DK" baseline="0" dirty="0" smtClean="0"/>
              <a:t> </a:t>
            </a:r>
            <a:r>
              <a:rPr lang="da-DK" baseline="0" dirty="0" err="1" smtClean="0"/>
              <a:t>millum</a:t>
            </a:r>
            <a:r>
              <a:rPr lang="da-DK" baseline="0" dirty="0" smtClean="0"/>
              <a:t> </a:t>
            </a:r>
            <a:r>
              <a:rPr lang="da-DK" baseline="0" dirty="0" err="1" smtClean="0"/>
              <a:t>fjarða</a:t>
            </a:r>
            <a:r>
              <a:rPr lang="da-DK" baseline="0" dirty="0" smtClean="0"/>
              <a:t> har </a:t>
            </a:r>
            <a:r>
              <a:rPr lang="da-DK" baseline="0" dirty="0" err="1" smtClean="0"/>
              <a:t>vit</a:t>
            </a:r>
            <a:r>
              <a:rPr lang="da-DK" baseline="0" dirty="0" smtClean="0"/>
              <a:t> </a:t>
            </a:r>
            <a:r>
              <a:rPr lang="da-DK" baseline="0" dirty="0" err="1" smtClean="0"/>
              <a:t>samlaðu</a:t>
            </a:r>
            <a:r>
              <a:rPr lang="da-DK" baseline="0" dirty="0" smtClean="0"/>
              <a:t> </a:t>
            </a:r>
            <a:r>
              <a:rPr lang="da-DK" baseline="0" dirty="0" err="1" smtClean="0"/>
              <a:t>grót</a:t>
            </a:r>
            <a:r>
              <a:rPr lang="da-DK" baseline="0" dirty="0" smtClean="0"/>
              <a:t> av </a:t>
            </a:r>
            <a:r>
              <a:rPr lang="fo-FO" baseline="0" dirty="0" smtClean="0"/>
              <a:t>nýlend</a:t>
            </a:r>
            <a:r>
              <a:rPr lang="da-DK" baseline="0" dirty="0" smtClean="0"/>
              <a:t>i</a:t>
            </a:r>
            <a:r>
              <a:rPr lang="fo-FO" baseline="0" dirty="0" smtClean="0"/>
              <a:t> hjá Regini Borðoy. </a:t>
            </a:r>
            <a:r>
              <a:rPr lang="en-US" baseline="0" dirty="0" smtClean="0"/>
              <a:t>A</a:t>
            </a:r>
            <a:r>
              <a:rPr lang="da-DK" baseline="0" dirty="0" err="1" smtClean="0"/>
              <a:t>kkurát</a:t>
            </a:r>
            <a:r>
              <a:rPr lang="da-DK" baseline="0" dirty="0" smtClean="0"/>
              <a:t> </a:t>
            </a:r>
            <a:r>
              <a:rPr lang="da-DK" baseline="0" dirty="0" err="1" smtClean="0"/>
              <a:t>sovorin</a:t>
            </a:r>
            <a:r>
              <a:rPr lang="da-DK" baseline="0" dirty="0" smtClean="0"/>
              <a:t> </a:t>
            </a:r>
            <a:r>
              <a:rPr lang="da-DK" baseline="0" dirty="0" err="1" smtClean="0"/>
              <a:t>amboð</a:t>
            </a:r>
            <a:r>
              <a:rPr lang="da-DK" baseline="0" dirty="0" smtClean="0"/>
              <a:t> </a:t>
            </a:r>
            <a:r>
              <a:rPr lang="da-DK" baseline="0" dirty="0" err="1" smtClean="0"/>
              <a:t>eru</a:t>
            </a:r>
            <a:r>
              <a:rPr lang="da-DK" baseline="0" dirty="0" smtClean="0"/>
              <a:t> </a:t>
            </a:r>
            <a:r>
              <a:rPr lang="da-DK" baseline="0" dirty="0" err="1" smtClean="0"/>
              <a:t>uppløgd</a:t>
            </a:r>
            <a:r>
              <a:rPr lang="da-DK" baseline="0" dirty="0" smtClean="0"/>
              <a:t> at </a:t>
            </a:r>
            <a:r>
              <a:rPr lang="da-DK" baseline="0" dirty="0" err="1" smtClean="0"/>
              <a:t>samstarva</a:t>
            </a:r>
            <a:r>
              <a:rPr lang="da-DK" baseline="0" dirty="0" smtClean="0"/>
              <a:t> um, </a:t>
            </a:r>
            <a:r>
              <a:rPr lang="da-DK" baseline="0" dirty="0" err="1" smtClean="0"/>
              <a:t>tí</a:t>
            </a:r>
            <a:r>
              <a:rPr lang="da-DK" baseline="0" dirty="0" smtClean="0"/>
              <a:t> </a:t>
            </a:r>
            <a:r>
              <a:rPr lang="da-DK" baseline="0" dirty="0" err="1" smtClean="0"/>
              <a:t>brúki</a:t>
            </a:r>
            <a:r>
              <a:rPr lang="da-DK" baseline="0" dirty="0" smtClean="0"/>
              <a:t> er so </a:t>
            </a:r>
            <a:r>
              <a:rPr lang="da-DK" baseline="0" dirty="0" err="1" smtClean="0"/>
              <a:t>avmarka</a:t>
            </a:r>
            <a:r>
              <a:rPr lang="da-DK" baseline="0" dirty="0" smtClean="0"/>
              <a:t> at </a:t>
            </a:r>
            <a:r>
              <a:rPr lang="da-DK" baseline="0" dirty="0" err="1" smtClean="0"/>
              <a:t>tað</a:t>
            </a:r>
            <a:r>
              <a:rPr lang="da-DK" baseline="0" dirty="0" smtClean="0"/>
              <a:t> </a:t>
            </a:r>
            <a:r>
              <a:rPr lang="da-DK" baseline="0" dirty="0" err="1" smtClean="0"/>
              <a:t>kann</a:t>
            </a:r>
            <a:r>
              <a:rPr lang="da-DK" baseline="0" dirty="0" smtClean="0"/>
              <a:t> </a:t>
            </a:r>
            <a:r>
              <a:rPr lang="da-DK" baseline="0" dirty="0" err="1" smtClean="0"/>
              <a:t>illa</a:t>
            </a:r>
            <a:r>
              <a:rPr lang="da-DK" baseline="0" dirty="0" smtClean="0"/>
              <a:t> </a:t>
            </a:r>
            <a:r>
              <a:rPr lang="da-DK" baseline="0" dirty="0" err="1" smtClean="0"/>
              <a:t>forsvarast</a:t>
            </a:r>
            <a:r>
              <a:rPr lang="da-DK" baseline="0" dirty="0" smtClean="0"/>
              <a:t> at </a:t>
            </a:r>
            <a:r>
              <a:rPr lang="da-DK" baseline="0" dirty="0" err="1" smtClean="0"/>
              <a:t>hvør</a:t>
            </a:r>
            <a:r>
              <a:rPr lang="da-DK" baseline="0" dirty="0" smtClean="0"/>
              <a:t> </a:t>
            </a:r>
            <a:r>
              <a:rPr lang="da-DK" baseline="0" dirty="0" err="1" smtClean="0"/>
              <a:t>hevur</a:t>
            </a:r>
            <a:r>
              <a:rPr lang="da-DK" baseline="0" dirty="0" smtClean="0"/>
              <a:t> </a:t>
            </a:r>
            <a:r>
              <a:rPr lang="da-DK" baseline="0" dirty="0" err="1" smtClean="0"/>
              <a:t>síni</a:t>
            </a:r>
            <a:r>
              <a:rPr lang="da-DK" baseline="0" dirty="0" smtClean="0"/>
              <a:t> </a:t>
            </a:r>
            <a:r>
              <a:rPr lang="da-DK" baseline="0" dirty="0" err="1" smtClean="0"/>
              <a:t>egnu</a:t>
            </a:r>
            <a:r>
              <a:rPr lang="da-DK" baseline="0" dirty="0" smtClean="0"/>
              <a:t> </a:t>
            </a:r>
            <a:r>
              <a:rPr lang="da-DK" baseline="0" dirty="0" err="1" smtClean="0"/>
              <a:t>amboð</a:t>
            </a:r>
            <a:r>
              <a:rPr lang="da-DK" baseline="0" dirty="0" smtClean="0"/>
              <a:t>.</a:t>
            </a:r>
            <a:endParaRPr lang="fo-FO" baseline="0" dirty="0" smtClean="0"/>
          </a:p>
        </p:txBody>
      </p:sp>
      <p:sp>
        <p:nvSpPr>
          <p:cNvPr id="4" name="Slide Number Placeholder 3"/>
          <p:cNvSpPr>
            <a:spLocks noGrp="1"/>
          </p:cNvSpPr>
          <p:nvPr>
            <p:ph type="sldNum" sz="quarter" idx="10"/>
          </p:nvPr>
        </p:nvSpPr>
        <p:spPr/>
        <p:txBody>
          <a:bodyPr/>
          <a:lstStyle/>
          <a:p>
            <a:fld id="{323A1CD4-6769-473D-BA84-275D3B47BB8D}" type="slidenum">
              <a:rPr lang="fo-FO" smtClean="0"/>
              <a:t>8</a:t>
            </a:fld>
            <a:endParaRPr lang="fo-FO"/>
          </a:p>
        </p:txBody>
      </p:sp>
    </p:spTree>
    <p:extLst>
      <p:ext uri="{BB962C8B-B14F-4D97-AF65-F5344CB8AC3E}">
        <p14:creationId xmlns:p14="http://schemas.microsoft.com/office/powerpoint/2010/main" val="3678265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o-FO" dirty="0" smtClean="0"/>
              <a:t>Ferðavinnu</a:t>
            </a:r>
            <a:r>
              <a:rPr lang="fo-FO" baseline="0" dirty="0" smtClean="0"/>
              <a:t> inntøkurnar hjá okkum koma umvegis gomlu festihúsini sum verða víst fram sum fornminni. Vit hava umleið 5-6.000 vitjandi um árið, ein rættuliga stórur partur er bólkaferðir, serliga frá cruise skipunum sum koma til Føroya. Hendan inntøkan er ein ógvuliga stórur og viktigur partur av rakstrinum hjá okkum og eg eri sannførdur um at vit kundu liva bara av ferðavinnuni um vit bara løgdu okkum eftir </a:t>
            </a:r>
            <a:r>
              <a:rPr lang="da-DK" baseline="0" dirty="0" err="1" smtClean="0"/>
              <a:t>tí</a:t>
            </a:r>
            <a:r>
              <a:rPr lang="da-DK" baseline="0" dirty="0" smtClean="0"/>
              <a:t>, </a:t>
            </a:r>
            <a:r>
              <a:rPr lang="da-DK" baseline="0" dirty="0" err="1" smtClean="0"/>
              <a:t>vit</a:t>
            </a:r>
            <a:r>
              <a:rPr lang="da-DK" baseline="0" dirty="0" smtClean="0"/>
              <a:t> </a:t>
            </a:r>
            <a:r>
              <a:rPr lang="da-DK" baseline="0" dirty="0" err="1" smtClean="0"/>
              <a:t>liggja</a:t>
            </a:r>
            <a:r>
              <a:rPr lang="da-DK" baseline="0" dirty="0" smtClean="0"/>
              <a:t> á </a:t>
            </a:r>
            <a:r>
              <a:rPr lang="da-DK" baseline="0" dirty="0" err="1" smtClean="0"/>
              <a:t>einum</a:t>
            </a:r>
            <a:r>
              <a:rPr lang="da-DK" baseline="0" dirty="0" smtClean="0"/>
              <a:t> </a:t>
            </a:r>
            <a:r>
              <a:rPr lang="da-DK" baseline="0" dirty="0" err="1" smtClean="0"/>
              <a:t>stórum</a:t>
            </a:r>
            <a:r>
              <a:rPr lang="da-DK" baseline="0" dirty="0" smtClean="0"/>
              <a:t> </a:t>
            </a:r>
            <a:r>
              <a:rPr lang="da-DK" baseline="0" dirty="0" err="1" smtClean="0"/>
              <a:t>møguleika</a:t>
            </a:r>
            <a:r>
              <a:rPr lang="da-DK" baseline="0" dirty="0" smtClean="0"/>
              <a:t>, eg skal </a:t>
            </a:r>
            <a:r>
              <a:rPr lang="da-DK" baseline="0" dirty="0" err="1" smtClean="0"/>
              <a:t>nokk</a:t>
            </a:r>
            <a:r>
              <a:rPr lang="da-DK" baseline="0" dirty="0" smtClean="0"/>
              <a:t> </a:t>
            </a:r>
            <a:r>
              <a:rPr lang="da-DK" baseline="0" dirty="0" err="1" smtClean="0"/>
              <a:t>bara</a:t>
            </a:r>
            <a:r>
              <a:rPr lang="da-DK" baseline="0" dirty="0" smtClean="0"/>
              <a:t> </a:t>
            </a:r>
            <a:r>
              <a:rPr lang="da-DK" baseline="0" dirty="0" err="1" smtClean="0"/>
              <a:t>hava</a:t>
            </a:r>
            <a:r>
              <a:rPr lang="da-DK" baseline="0" dirty="0" smtClean="0"/>
              <a:t> </a:t>
            </a:r>
            <a:r>
              <a:rPr lang="da-DK" baseline="0" dirty="0" err="1" smtClean="0"/>
              <a:t>onkran</a:t>
            </a:r>
            <a:r>
              <a:rPr lang="da-DK" baseline="0" dirty="0" smtClean="0"/>
              <a:t> annan at </a:t>
            </a:r>
            <a:r>
              <a:rPr lang="da-DK" baseline="0" dirty="0" err="1" smtClean="0"/>
              <a:t>útnytta</a:t>
            </a:r>
            <a:r>
              <a:rPr lang="da-DK" baseline="0" dirty="0" smtClean="0"/>
              <a:t> </a:t>
            </a:r>
            <a:r>
              <a:rPr lang="da-DK" baseline="0" dirty="0" err="1" smtClean="0"/>
              <a:t>hann</a:t>
            </a:r>
            <a:r>
              <a:rPr lang="da-DK" baseline="0" dirty="0" smtClean="0"/>
              <a:t> </a:t>
            </a:r>
            <a:r>
              <a:rPr lang="da-DK" baseline="0" dirty="0" err="1" smtClean="0"/>
              <a:t>fyri</a:t>
            </a:r>
            <a:r>
              <a:rPr lang="da-DK" baseline="0" dirty="0" smtClean="0"/>
              <a:t> </a:t>
            </a:r>
            <a:r>
              <a:rPr lang="da-DK" baseline="0" dirty="0" err="1" smtClean="0"/>
              <a:t>okkum</a:t>
            </a:r>
            <a:r>
              <a:rPr lang="da-DK" baseline="0" dirty="0" smtClean="0"/>
              <a:t>. Tí </a:t>
            </a:r>
            <a:r>
              <a:rPr lang="fo-FO" baseline="0" dirty="0" smtClean="0"/>
              <a:t>tað er eingin loyna at hugurin og ambitiónirnar hjá mær liggja meir</a:t>
            </a:r>
            <a:r>
              <a:rPr lang="da-DK" baseline="0" dirty="0" smtClean="0"/>
              <a:t> í</a:t>
            </a:r>
            <a:r>
              <a:rPr lang="fo-FO" baseline="0" dirty="0" smtClean="0"/>
              <a:t> landbúnaðinum.</a:t>
            </a:r>
            <a:endParaRPr lang="fo-FO" dirty="0"/>
          </a:p>
        </p:txBody>
      </p:sp>
      <p:sp>
        <p:nvSpPr>
          <p:cNvPr id="4" name="Slide Number Placeholder 3"/>
          <p:cNvSpPr>
            <a:spLocks noGrp="1"/>
          </p:cNvSpPr>
          <p:nvPr>
            <p:ph type="sldNum" sz="quarter" idx="10"/>
          </p:nvPr>
        </p:nvSpPr>
        <p:spPr/>
        <p:txBody>
          <a:bodyPr/>
          <a:lstStyle/>
          <a:p>
            <a:fld id="{323A1CD4-6769-473D-BA84-275D3B47BB8D}" type="slidenum">
              <a:rPr lang="fo-FO" smtClean="0"/>
              <a:t>9</a:t>
            </a:fld>
            <a:endParaRPr lang="fo-FO"/>
          </a:p>
        </p:txBody>
      </p:sp>
    </p:spTree>
    <p:extLst>
      <p:ext uri="{BB962C8B-B14F-4D97-AF65-F5344CB8AC3E}">
        <p14:creationId xmlns:p14="http://schemas.microsoft.com/office/powerpoint/2010/main" val="1797310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fo-FO"/>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o-FO"/>
          </a:p>
        </p:txBody>
      </p:sp>
      <p:sp>
        <p:nvSpPr>
          <p:cNvPr id="4" name="Date Placeholder 3"/>
          <p:cNvSpPr>
            <a:spLocks noGrp="1"/>
          </p:cNvSpPr>
          <p:nvPr>
            <p:ph type="dt" sz="half" idx="10"/>
          </p:nvPr>
        </p:nvSpPr>
        <p:spPr/>
        <p:txBody>
          <a:bodyPr/>
          <a:lstStyle/>
          <a:p>
            <a:fld id="{458ADF03-072C-4CB5-82CA-81B1ABBE3540}" type="datetimeFigureOut">
              <a:rPr lang="fo-FO" smtClean="0"/>
              <a:t>22-01-2015</a:t>
            </a:fld>
            <a:endParaRPr lang="fo-FO"/>
          </a:p>
        </p:txBody>
      </p:sp>
      <p:sp>
        <p:nvSpPr>
          <p:cNvPr id="5" name="Footer Placeholder 4"/>
          <p:cNvSpPr>
            <a:spLocks noGrp="1"/>
          </p:cNvSpPr>
          <p:nvPr>
            <p:ph type="ftr" sz="quarter" idx="11"/>
          </p:nvPr>
        </p:nvSpPr>
        <p:spPr/>
        <p:txBody>
          <a:bodyPr/>
          <a:lstStyle/>
          <a:p>
            <a:endParaRPr lang="fo-FO"/>
          </a:p>
        </p:txBody>
      </p:sp>
      <p:sp>
        <p:nvSpPr>
          <p:cNvPr id="6" name="Slide Number Placeholder 5"/>
          <p:cNvSpPr>
            <a:spLocks noGrp="1"/>
          </p:cNvSpPr>
          <p:nvPr>
            <p:ph type="sldNum" sz="quarter" idx="12"/>
          </p:nvPr>
        </p:nvSpPr>
        <p:spPr/>
        <p:txBody>
          <a:bodyPr/>
          <a:lstStyle/>
          <a:p>
            <a:fld id="{A22D78C0-BF5D-4967-9A9C-1D248432AB3B}" type="slidenum">
              <a:rPr lang="fo-FO" smtClean="0"/>
              <a:t>‹nr.›</a:t>
            </a:fld>
            <a:endParaRPr lang="fo-FO"/>
          </a:p>
        </p:txBody>
      </p:sp>
    </p:spTree>
    <p:extLst>
      <p:ext uri="{BB962C8B-B14F-4D97-AF65-F5344CB8AC3E}">
        <p14:creationId xmlns:p14="http://schemas.microsoft.com/office/powerpoint/2010/main" val="31696818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o-FO"/>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o-FO"/>
          </a:p>
        </p:txBody>
      </p:sp>
      <p:sp>
        <p:nvSpPr>
          <p:cNvPr id="4" name="Date Placeholder 3"/>
          <p:cNvSpPr>
            <a:spLocks noGrp="1"/>
          </p:cNvSpPr>
          <p:nvPr>
            <p:ph type="dt" sz="half" idx="10"/>
          </p:nvPr>
        </p:nvSpPr>
        <p:spPr/>
        <p:txBody>
          <a:bodyPr/>
          <a:lstStyle/>
          <a:p>
            <a:fld id="{458ADF03-072C-4CB5-82CA-81B1ABBE3540}" type="datetimeFigureOut">
              <a:rPr lang="fo-FO" smtClean="0"/>
              <a:t>22-01-2015</a:t>
            </a:fld>
            <a:endParaRPr lang="fo-FO"/>
          </a:p>
        </p:txBody>
      </p:sp>
      <p:sp>
        <p:nvSpPr>
          <p:cNvPr id="5" name="Footer Placeholder 4"/>
          <p:cNvSpPr>
            <a:spLocks noGrp="1"/>
          </p:cNvSpPr>
          <p:nvPr>
            <p:ph type="ftr" sz="quarter" idx="11"/>
          </p:nvPr>
        </p:nvSpPr>
        <p:spPr/>
        <p:txBody>
          <a:bodyPr/>
          <a:lstStyle/>
          <a:p>
            <a:endParaRPr lang="fo-FO"/>
          </a:p>
        </p:txBody>
      </p:sp>
      <p:sp>
        <p:nvSpPr>
          <p:cNvPr id="6" name="Slide Number Placeholder 5"/>
          <p:cNvSpPr>
            <a:spLocks noGrp="1"/>
          </p:cNvSpPr>
          <p:nvPr>
            <p:ph type="sldNum" sz="quarter" idx="12"/>
          </p:nvPr>
        </p:nvSpPr>
        <p:spPr/>
        <p:txBody>
          <a:bodyPr/>
          <a:lstStyle/>
          <a:p>
            <a:fld id="{A22D78C0-BF5D-4967-9A9C-1D248432AB3B}" type="slidenum">
              <a:rPr lang="fo-FO" smtClean="0"/>
              <a:t>‹nr.›</a:t>
            </a:fld>
            <a:endParaRPr lang="fo-FO"/>
          </a:p>
        </p:txBody>
      </p:sp>
    </p:spTree>
    <p:extLst>
      <p:ext uri="{BB962C8B-B14F-4D97-AF65-F5344CB8AC3E}">
        <p14:creationId xmlns:p14="http://schemas.microsoft.com/office/powerpoint/2010/main" val="34862329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fo-FO"/>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o-FO"/>
          </a:p>
        </p:txBody>
      </p:sp>
      <p:sp>
        <p:nvSpPr>
          <p:cNvPr id="4" name="Date Placeholder 3"/>
          <p:cNvSpPr>
            <a:spLocks noGrp="1"/>
          </p:cNvSpPr>
          <p:nvPr>
            <p:ph type="dt" sz="half" idx="10"/>
          </p:nvPr>
        </p:nvSpPr>
        <p:spPr/>
        <p:txBody>
          <a:bodyPr/>
          <a:lstStyle/>
          <a:p>
            <a:fld id="{458ADF03-072C-4CB5-82CA-81B1ABBE3540}" type="datetimeFigureOut">
              <a:rPr lang="fo-FO" smtClean="0"/>
              <a:t>22-01-2015</a:t>
            </a:fld>
            <a:endParaRPr lang="fo-FO"/>
          </a:p>
        </p:txBody>
      </p:sp>
      <p:sp>
        <p:nvSpPr>
          <p:cNvPr id="5" name="Footer Placeholder 4"/>
          <p:cNvSpPr>
            <a:spLocks noGrp="1"/>
          </p:cNvSpPr>
          <p:nvPr>
            <p:ph type="ftr" sz="quarter" idx="11"/>
          </p:nvPr>
        </p:nvSpPr>
        <p:spPr/>
        <p:txBody>
          <a:bodyPr/>
          <a:lstStyle/>
          <a:p>
            <a:endParaRPr lang="fo-FO"/>
          </a:p>
        </p:txBody>
      </p:sp>
      <p:sp>
        <p:nvSpPr>
          <p:cNvPr id="6" name="Slide Number Placeholder 5"/>
          <p:cNvSpPr>
            <a:spLocks noGrp="1"/>
          </p:cNvSpPr>
          <p:nvPr>
            <p:ph type="sldNum" sz="quarter" idx="12"/>
          </p:nvPr>
        </p:nvSpPr>
        <p:spPr/>
        <p:txBody>
          <a:bodyPr/>
          <a:lstStyle/>
          <a:p>
            <a:fld id="{A22D78C0-BF5D-4967-9A9C-1D248432AB3B}" type="slidenum">
              <a:rPr lang="fo-FO" smtClean="0"/>
              <a:t>‹nr.›</a:t>
            </a:fld>
            <a:endParaRPr lang="fo-FO"/>
          </a:p>
        </p:txBody>
      </p:sp>
    </p:spTree>
    <p:extLst>
      <p:ext uri="{BB962C8B-B14F-4D97-AF65-F5344CB8AC3E}">
        <p14:creationId xmlns:p14="http://schemas.microsoft.com/office/powerpoint/2010/main" val="40274417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o-FO"/>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o-FO"/>
          </a:p>
        </p:txBody>
      </p:sp>
      <p:sp>
        <p:nvSpPr>
          <p:cNvPr id="4" name="Date Placeholder 3"/>
          <p:cNvSpPr>
            <a:spLocks noGrp="1"/>
          </p:cNvSpPr>
          <p:nvPr>
            <p:ph type="dt" sz="half" idx="10"/>
          </p:nvPr>
        </p:nvSpPr>
        <p:spPr/>
        <p:txBody>
          <a:bodyPr/>
          <a:lstStyle/>
          <a:p>
            <a:fld id="{458ADF03-072C-4CB5-82CA-81B1ABBE3540}" type="datetimeFigureOut">
              <a:rPr lang="fo-FO" smtClean="0"/>
              <a:t>22-01-2015</a:t>
            </a:fld>
            <a:endParaRPr lang="fo-FO"/>
          </a:p>
        </p:txBody>
      </p:sp>
      <p:sp>
        <p:nvSpPr>
          <p:cNvPr id="5" name="Footer Placeholder 4"/>
          <p:cNvSpPr>
            <a:spLocks noGrp="1"/>
          </p:cNvSpPr>
          <p:nvPr>
            <p:ph type="ftr" sz="quarter" idx="11"/>
          </p:nvPr>
        </p:nvSpPr>
        <p:spPr/>
        <p:txBody>
          <a:bodyPr/>
          <a:lstStyle/>
          <a:p>
            <a:endParaRPr lang="fo-FO"/>
          </a:p>
        </p:txBody>
      </p:sp>
      <p:sp>
        <p:nvSpPr>
          <p:cNvPr id="6" name="Slide Number Placeholder 5"/>
          <p:cNvSpPr>
            <a:spLocks noGrp="1"/>
          </p:cNvSpPr>
          <p:nvPr>
            <p:ph type="sldNum" sz="quarter" idx="12"/>
          </p:nvPr>
        </p:nvSpPr>
        <p:spPr/>
        <p:txBody>
          <a:bodyPr/>
          <a:lstStyle/>
          <a:p>
            <a:fld id="{A22D78C0-BF5D-4967-9A9C-1D248432AB3B}" type="slidenum">
              <a:rPr lang="fo-FO" smtClean="0"/>
              <a:t>‹nr.›</a:t>
            </a:fld>
            <a:endParaRPr lang="fo-FO"/>
          </a:p>
        </p:txBody>
      </p:sp>
    </p:spTree>
    <p:extLst>
      <p:ext uri="{BB962C8B-B14F-4D97-AF65-F5344CB8AC3E}">
        <p14:creationId xmlns:p14="http://schemas.microsoft.com/office/powerpoint/2010/main" val="557593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fo-FO"/>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58ADF03-072C-4CB5-82CA-81B1ABBE3540}" type="datetimeFigureOut">
              <a:rPr lang="fo-FO" smtClean="0"/>
              <a:t>22-01-2015</a:t>
            </a:fld>
            <a:endParaRPr lang="fo-FO"/>
          </a:p>
        </p:txBody>
      </p:sp>
      <p:sp>
        <p:nvSpPr>
          <p:cNvPr id="5" name="Footer Placeholder 4"/>
          <p:cNvSpPr>
            <a:spLocks noGrp="1"/>
          </p:cNvSpPr>
          <p:nvPr>
            <p:ph type="ftr" sz="quarter" idx="11"/>
          </p:nvPr>
        </p:nvSpPr>
        <p:spPr/>
        <p:txBody>
          <a:bodyPr/>
          <a:lstStyle/>
          <a:p>
            <a:endParaRPr lang="fo-FO"/>
          </a:p>
        </p:txBody>
      </p:sp>
      <p:sp>
        <p:nvSpPr>
          <p:cNvPr id="6" name="Slide Number Placeholder 5"/>
          <p:cNvSpPr>
            <a:spLocks noGrp="1"/>
          </p:cNvSpPr>
          <p:nvPr>
            <p:ph type="sldNum" sz="quarter" idx="12"/>
          </p:nvPr>
        </p:nvSpPr>
        <p:spPr/>
        <p:txBody>
          <a:bodyPr/>
          <a:lstStyle/>
          <a:p>
            <a:fld id="{A22D78C0-BF5D-4967-9A9C-1D248432AB3B}" type="slidenum">
              <a:rPr lang="fo-FO" smtClean="0"/>
              <a:t>‹nr.›</a:t>
            </a:fld>
            <a:endParaRPr lang="fo-FO"/>
          </a:p>
        </p:txBody>
      </p:sp>
    </p:spTree>
    <p:extLst>
      <p:ext uri="{BB962C8B-B14F-4D97-AF65-F5344CB8AC3E}">
        <p14:creationId xmlns:p14="http://schemas.microsoft.com/office/powerpoint/2010/main" val="33729563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o-FO"/>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o-FO"/>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o-FO"/>
          </a:p>
        </p:txBody>
      </p:sp>
      <p:sp>
        <p:nvSpPr>
          <p:cNvPr id="5" name="Date Placeholder 4"/>
          <p:cNvSpPr>
            <a:spLocks noGrp="1"/>
          </p:cNvSpPr>
          <p:nvPr>
            <p:ph type="dt" sz="half" idx="10"/>
          </p:nvPr>
        </p:nvSpPr>
        <p:spPr/>
        <p:txBody>
          <a:bodyPr/>
          <a:lstStyle/>
          <a:p>
            <a:fld id="{458ADF03-072C-4CB5-82CA-81B1ABBE3540}" type="datetimeFigureOut">
              <a:rPr lang="fo-FO" smtClean="0"/>
              <a:t>22-01-2015</a:t>
            </a:fld>
            <a:endParaRPr lang="fo-FO"/>
          </a:p>
        </p:txBody>
      </p:sp>
      <p:sp>
        <p:nvSpPr>
          <p:cNvPr id="6" name="Footer Placeholder 5"/>
          <p:cNvSpPr>
            <a:spLocks noGrp="1"/>
          </p:cNvSpPr>
          <p:nvPr>
            <p:ph type="ftr" sz="quarter" idx="11"/>
          </p:nvPr>
        </p:nvSpPr>
        <p:spPr/>
        <p:txBody>
          <a:bodyPr/>
          <a:lstStyle/>
          <a:p>
            <a:endParaRPr lang="fo-FO"/>
          </a:p>
        </p:txBody>
      </p:sp>
      <p:sp>
        <p:nvSpPr>
          <p:cNvPr id="7" name="Slide Number Placeholder 6"/>
          <p:cNvSpPr>
            <a:spLocks noGrp="1"/>
          </p:cNvSpPr>
          <p:nvPr>
            <p:ph type="sldNum" sz="quarter" idx="12"/>
          </p:nvPr>
        </p:nvSpPr>
        <p:spPr/>
        <p:txBody>
          <a:bodyPr/>
          <a:lstStyle/>
          <a:p>
            <a:fld id="{A22D78C0-BF5D-4967-9A9C-1D248432AB3B}" type="slidenum">
              <a:rPr lang="fo-FO" smtClean="0"/>
              <a:t>‹nr.›</a:t>
            </a:fld>
            <a:endParaRPr lang="fo-FO"/>
          </a:p>
        </p:txBody>
      </p:sp>
    </p:spTree>
    <p:extLst>
      <p:ext uri="{BB962C8B-B14F-4D97-AF65-F5344CB8AC3E}">
        <p14:creationId xmlns:p14="http://schemas.microsoft.com/office/powerpoint/2010/main" val="3899241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o-FO"/>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o-FO"/>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o-FO"/>
          </a:p>
        </p:txBody>
      </p:sp>
      <p:sp>
        <p:nvSpPr>
          <p:cNvPr id="7" name="Date Placeholder 6"/>
          <p:cNvSpPr>
            <a:spLocks noGrp="1"/>
          </p:cNvSpPr>
          <p:nvPr>
            <p:ph type="dt" sz="half" idx="10"/>
          </p:nvPr>
        </p:nvSpPr>
        <p:spPr/>
        <p:txBody>
          <a:bodyPr/>
          <a:lstStyle/>
          <a:p>
            <a:fld id="{458ADF03-072C-4CB5-82CA-81B1ABBE3540}" type="datetimeFigureOut">
              <a:rPr lang="fo-FO" smtClean="0"/>
              <a:t>22-01-2015</a:t>
            </a:fld>
            <a:endParaRPr lang="fo-FO"/>
          </a:p>
        </p:txBody>
      </p:sp>
      <p:sp>
        <p:nvSpPr>
          <p:cNvPr id="8" name="Footer Placeholder 7"/>
          <p:cNvSpPr>
            <a:spLocks noGrp="1"/>
          </p:cNvSpPr>
          <p:nvPr>
            <p:ph type="ftr" sz="quarter" idx="11"/>
          </p:nvPr>
        </p:nvSpPr>
        <p:spPr/>
        <p:txBody>
          <a:bodyPr/>
          <a:lstStyle/>
          <a:p>
            <a:endParaRPr lang="fo-FO"/>
          </a:p>
        </p:txBody>
      </p:sp>
      <p:sp>
        <p:nvSpPr>
          <p:cNvPr id="9" name="Slide Number Placeholder 8"/>
          <p:cNvSpPr>
            <a:spLocks noGrp="1"/>
          </p:cNvSpPr>
          <p:nvPr>
            <p:ph type="sldNum" sz="quarter" idx="12"/>
          </p:nvPr>
        </p:nvSpPr>
        <p:spPr/>
        <p:txBody>
          <a:bodyPr/>
          <a:lstStyle/>
          <a:p>
            <a:fld id="{A22D78C0-BF5D-4967-9A9C-1D248432AB3B}" type="slidenum">
              <a:rPr lang="fo-FO" smtClean="0"/>
              <a:t>‹nr.›</a:t>
            </a:fld>
            <a:endParaRPr lang="fo-FO"/>
          </a:p>
        </p:txBody>
      </p:sp>
    </p:spTree>
    <p:extLst>
      <p:ext uri="{BB962C8B-B14F-4D97-AF65-F5344CB8AC3E}">
        <p14:creationId xmlns:p14="http://schemas.microsoft.com/office/powerpoint/2010/main" val="9376210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o-FO"/>
          </a:p>
        </p:txBody>
      </p:sp>
      <p:sp>
        <p:nvSpPr>
          <p:cNvPr id="3" name="Date Placeholder 2"/>
          <p:cNvSpPr>
            <a:spLocks noGrp="1"/>
          </p:cNvSpPr>
          <p:nvPr>
            <p:ph type="dt" sz="half" idx="10"/>
          </p:nvPr>
        </p:nvSpPr>
        <p:spPr/>
        <p:txBody>
          <a:bodyPr/>
          <a:lstStyle/>
          <a:p>
            <a:fld id="{458ADF03-072C-4CB5-82CA-81B1ABBE3540}" type="datetimeFigureOut">
              <a:rPr lang="fo-FO" smtClean="0"/>
              <a:t>22-01-2015</a:t>
            </a:fld>
            <a:endParaRPr lang="fo-FO"/>
          </a:p>
        </p:txBody>
      </p:sp>
      <p:sp>
        <p:nvSpPr>
          <p:cNvPr id="4" name="Footer Placeholder 3"/>
          <p:cNvSpPr>
            <a:spLocks noGrp="1"/>
          </p:cNvSpPr>
          <p:nvPr>
            <p:ph type="ftr" sz="quarter" idx="11"/>
          </p:nvPr>
        </p:nvSpPr>
        <p:spPr/>
        <p:txBody>
          <a:bodyPr/>
          <a:lstStyle/>
          <a:p>
            <a:endParaRPr lang="fo-FO"/>
          </a:p>
        </p:txBody>
      </p:sp>
      <p:sp>
        <p:nvSpPr>
          <p:cNvPr id="5" name="Slide Number Placeholder 4"/>
          <p:cNvSpPr>
            <a:spLocks noGrp="1"/>
          </p:cNvSpPr>
          <p:nvPr>
            <p:ph type="sldNum" sz="quarter" idx="12"/>
          </p:nvPr>
        </p:nvSpPr>
        <p:spPr/>
        <p:txBody>
          <a:bodyPr/>
          <a:lstStyle/>
          <a:p>
            <a:fld id="{A22D78C0-BF5D-4967-9A9C-1D248432AB3B}" type="slidenum">
              <a:rPr lang="fo-FO" smtClean="0"/>
              <a:t>‹nr.›</a:t>
            </a:fld>
            <a:endParaRPr lang="fo-FO"/>
          </a:p>
        </p:txBody>
      </p:sp>
    </p:spTree>
    <p:extLst>
      <p:ext uri="{BB962C8B-B14F-4D97-AF65-F5344CB8AC3E}">
        <p14:creationId xmlns:p14="http://schemas.microsoft.com/office/powerpoint/2010/main" val="2699842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8ADF03-072C-4CB5-82CA-81B1ABBE3540}" type="datetimeFigureOut">
              <a:rPr lang="fo-FO" smtClean="0"/>
              <a:t>22-01-2015</a:t>
            </a:fld>
            <a:endParaRPr lang="fo-FO"/>
          </a:p>
        </p:txBody>
      </p:sp>
      <p:sp>
        <p:nvSpPr>
          <p:cNvPr id="3" name="Footer Placeholder 2"/>
          <p:cNvSpPr>
            <a:spLocks noGrp="1"/>
          </p:cNvSpPr>
          <p:nvPr>
            <p:ph type="ftr" sz="quarter" idx="11"/>
          </p:nvPr>
        </p:nvSpPr>
        <p:spPr/>
        <p:txBody>
          <a:bodyPr/>
          <a:lstStyle/>
          <a:p>
            <a:endParaRPr lang="fo-FO"/>
          </a:p>
        </p:txBody>
      </p:sp>
      <p:sp>
        <p:nvSpPr>
          <p:cNvPr id="4" name="Slide Number Placeholder 3"/>
          <p:cNvSpPr>
            <a:spLocks noGrp="1"/>
          </p:cNvSpPr>
          <p:nvPr>
            <p:ph type="sldNum" sz="quarter" idx="12"/>
          </p:nvPr>
        </p:nvSpPr>
        <p:spPr/>
        <p:txBody>
          <a:bodyPr/>
          <a:lstStyle/>
          <a:p>
            <a:fld id="{A22D78C0-BF5D-4967-9A9C-1D248432AB3B}" type="slidenum">
              <a:rPr lang="fo-FO" smtClean="0"/>
              <a:t>‹nr.›</a:t>
            </a:fld>
            <a:endParaRPr lang="fo-FO"/>
          </a:p>
        </p:txBody>
      </p:sp>
    </p:spTree>
    <p:extLst>
      <p:ext uri="{BB962C8B-B14F-4D97-AF65-F5344CB8AC3E}">
        <p14:creationId xmlns:p14="http://schemas.microsoft.com/office/powerpoint/2010/main" val="36712143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fo-FO"/>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o-FO"/>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8ADF03-072C-4CB5-82CA-81B1ABBE3540}" type="datetimeFigureOut">
              <a:rPr lang="fo-FO" smtClean="0"/>
              <a:t>22-01-2015</a:t>
            </a:fld>
            <a:endParaRPr lang="fo-FO"/>
          </a:p>
        </p:txBody>
      </p:sp>
      <p:sp>
        <p:nvSpPr>
          <p:cNvPr id="6" name="Footer Placeholder 5"/>
          <p:cNvSpPr>
            <a:spLocks noGrp="1"/>
          </p:cNvSpPr>
          <p:nvPr>
            <p:ph type="ftr" sz="quarter" idx="11"/>
          </p:nvPr>
        </p:nvSpPr>
        <p:spPr/>
        <p:txBody>
          <a:bodyPr/>
          <a:lstStyle/>
          <a:p>
            <a:endParaRPr lang="fo-FO"/>
          </a:p>
        </p:txBody>
      </p:sp>
      <p:sp>
        <p:nvSpPr>
          <p:cNvPr id="7" name="Slide Number Placeholder 6"/>
          <p:cNvSpPr>
            <a:spLocks noGrp="1"/>
          </p:cNvSpPr>
          <p:nvPr>
            <p:ph type="sldNum" sz="quarter" idx="12"/>
          </p:nvPr>
        </p:nvSpPr>
        <p:spPr/>
        <p:txBody>
          <a:bodyPr/>
          <a:lstStyle/>
          <a:p>
            <a:fld id="{A22D78C0-BF5D-4967-9A9C-1D248432AB3B}" type="slidenum">
              <a:rPr lang="fo-FO" smtClean="0"/>
              <a:t>‹nr.›</a:t>
            </a:fld>
            <a:endParaRPr lang="fo-FO"/>
          </a:p>
        </p:txBody>
      </p:sp>
    </p:spTree>
    <p:extLst>
      <p:ext uri="{BB962C8B-B14F-4D97-AF65-F5344CB8AC3E}">
        <p14:creationId xmlns:p14="http://schemas.microsoft.com/office/powerpoint/2010/main" val="2942792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fo-FO"/>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o-FO"/>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8ADF03-072C-4CB5-82CA-81B1ABBE3540}" type="datetimeFigureOut">
              <a:rPr lang="fo-FO" smtClean="0"/>
              <a:t>22-01-2015</a:t>
            </a:fld>
            <a:endParaRPr lang="fo-FO"/>
          </a:p>
        </p:txBody>
      </p:sp>
      <p:sp>
        <p:nvSpPr>
          <p:cNvPr id="6" name="Footer Placeholder 5"/>
          <p:cNvSpPr>
            <a:spLocks noGrp="1"/>
          </p:cNvSpPr>
          <p:nvPr>
            <p:ph type="ftr" sz="quarter" idx="11"/>
          </p:nvPr>
        </p:nvSpPr>
        <p:spPr/>
        <p:txBody>
          <a:bodyPr/>
          <a:lstStyle/>
          <a:p>
            <a:endParaRPr lang="fo-FO"/>
          </a:p>
        </p:txBody>
      </p:sp>
      <p:sp>
        <p:nvSpPr>
          <p:cNvPr id="7" name="Slide Number Placeholder 6"/>
          <p:cNvSpPr>
            <a:spLocks noGrp="1"/>
          </p:cNvSpPr>
          <p:nvPr>
            <p:ph type="sldNum" sz="quarter" idx="12"/>
          </p:nvPr>
        </p:nvSpPr>
        <p:spPr/>
        <p:txBody>
          <a:bodyPr/>
          <a:lstStyle/>
          <a:p>
            <a:fld id="{A22D78C0-BF5D-4967-9A9C-1D248432AB3B}" type="slidenum">
              <a:rPr lang="fo-FO" smtClean="0"/>
              <a:t>‹nr.›</a:t>
            </a:fld>
            <a:endParaRPr lang="fo-FO"/>
          </a:p>
        </p:txBody>
      </p:sp>
    </p:spTree>
    <p:extLst>
      <p:ext uri="{BB962C8B-B14F-4D97-AF65-F5344CB8AC3E}">
        <p14:creationId xmlns:p14="http://schemas.microsoft.com/office/powerpoint/2010/main" val="7256510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65000" t="5000" r="10000" b="8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fo-FO"/>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o-FO"/>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8ADF03-072C-4CB5-82CA-81B1ABBE3540}" type="datetimeFigureOut">
              <a:rPr lang="fo-FO" smtClean="0"/>
              <a:t>22-01-2015</a:t>
            </a:fld>
            <a:endParaRPr lang="fo-FO"/>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o-FO"/>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2D78C0-BF5D-4967-9A9C-1D248432AB3B}" type="slidenum">
              <a:rPr lang="fo-FO" smtClean="0"/>
              <a:t>‹nr.›</a:t>
            </a:fld>
            <a:endParaRPr lang="fo-FO"/>
          </a:p>
        </p:txBody>
      </p:sp>
    </p:spTree>
    <p:extLst>
      <p:ext uri="{BB962C8B-B14F-4D97-AF65-F5344CB8AC3E}">
        <p14:creationId xmlns:p14="http://schemas.microsoft.com/office/powerpoint/2010/main" val="32206201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o-F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fo-FO"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349" y="476672"/>
            <a:ext cx="7786627" cy="1871464"/>
          </a:xfrm>
          <a:prstGeom prst="rect">
            <a:avLst/>
          </a:prstGeom>
        </p:spPr>
      </p:pic>
      <p:pic>
        <p:nvPicPr>
          <p:cNvPr id="1028" name="Picture 4" descr="https://fbcdn-sphotos-g-a.akamaihd.net/hphotos-ak-xfp1/v/t1.0-9/p417x417/10336594_710171689028785_3418444505483008995_n.jpg?oh=0d267c82246c9d79979dcf3a33b9cea7&amp;oe=54B017CD&amp;__gda__=1421989885_11439f8b46118b2ab779506a2a1ed43e"/>
          <p:cNvPicPr>
            <a:picLocks noChangeAspect="1" noChangeArrowheads="1"/>
          </p:cNvPicPr>
          <p:nvPr/>
        </p:nvPicPr>
        <p:blipFill rotWithShape="1">
          <a:blip r:embed="rId4">
            <a:extLst>
              <a:ext uri="{28A0092B-C50C-407E-A947-70E740481C1C}">
                <a14:useLocalDpi xmlns:a14="http://schemas.microsoft.com/office/drawing/2010/main" val="0"/>
              </a:ext>
            </a:extLst>
          </a:blip>
          <a:srcRect t="16766" b="16611"/>
          <a:stretch/>
        </p:blipFill>
        <p:spPr bwMode="auto">
          <a:xfrm>
            <a:off x="611560" y="2824126"/>
            <a:ext cx="7840544" cy="348519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683568" y="1988840"/>
            <a:ext cx="7772400" cy="1470025"/>
          </a:xfrm>
        </p:spPr>
        <p:txBody>
          <a:bodyPr>
            <a:normAutofit/>
          </a:bodyPr>
          <a:lstStyle/>
          <a:p>
            <a:r>
              <a:rPr lang="fo-FO" dirty="0" smtClean="0"/>
              <a:t>Í Saksun</a:t>
            </a:r>
            <a:endParaRPr lang="da-DK" dirty="0" smtClean="0"/>
          </a:p>
          <a:p>
            <a:r>
              <a:rPr lang="da-DK" dirty="0" smtClean="0"/>
              <a:t>Vinnuligt seyðahald ?</a:t>
            </a:r>
          </a:p>
        </p:txBody>
      </p:sp>
    </p:spTree>
    <p:extLst>
      <p:ext uri="{BB962C8B-B14F-4D97-AF65-F5344CB8AC3E}">
        <p14:creationId xmlns:p14="http://schemas.microsoft.com/office/powerpoint/2010/main" val="33201851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fo-FO" dirty="0" smtClean="0"/>
              <a:t>Víðkan</a:t>
            </a:r>
            <a:endParaRPr lang="fo-FO" dirty="0"/>
          </a:p>
        </p:txBody>
      </p:sp>
      <p:sp>
        <p:nvSpPr>
          <p:cNvPr id="4" name="Content Placeholder 3"/>
          <p:cNvSpPr>
            <a:spLocks noGrp="1"/>
          </p:cNvSpPr>
          <p:nvPr>
            <p:ph idx="1"/>
          </p:nvPr>
        </p:nvSpPr>
        <p:spPr>
          <a:xfrm>
            <a:off x="457200" y="1600200"/>
            <a:ext cx="2746648" cy="4525963"/>
          </a:xfrm>
        </p:spPr>
        <p:txBody>
          <a:bodyPr>
            <a:normAutofit/>
          </a:bodyPr>
          <a:lstStyle/>
          <a:p>
            <a:pPr marL="0" indent="0">
              <a:buNone/>
            </a:pPr>
            <a:r>
              <a:rPr lang="fo-FO" sz="2800" dirty="0"/>
              <a:t>Í</a:t>
            </a:r>
            <a:r>
              <a:rPr lang="fo-FO" sz="2800" dirty="0" smtClean="0"/>
              <a:t> 2013 bleiv avtala gjørd um yvirtøku av grannagarðinum Við Svartá fyri niðan.</a:t>
            </a:r>
          </a:p>
        </p:txBody>
      </p:sp>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2980" t="18850" r="22694" b="6250"/>
          <a:stretch/>
        </p:blipFill>
        <p:spPr bwMode="auto">
          <a:xfrm>
            <a:off x="3203848" y="1628800"/>
            <a:ext cx="5431674" cy="42103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417967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fo-FO" dirty="0" smtClean="0"/>
              <a:t>Samanløgdu garðarnir</a:t>
            </a:r>
            <a:endParaRPr lang="fo-FO" dirty="0"/>
          </a:p>
        </p:txBody>
      </p:sp>
      <p:sp>
        <p:nvSpPr>
          <p:cNvPr id="4" name="Content Placeholder 3"/>
          <p:cNvSpPr>
            <a:spLocks noGrp="1"/>
          </p:cNvSpPr>
          <p:nvPr>
            <p:ph idx="1"/>
          </p:nvPr>
        </p:nvSpPr>
        <p:spPr>
          <a:xfrm>
            <a:off x="457200" y="1600200"/>
            <a:ext cx="2746648" cy="4525963"/>
          </a:xfrm>
        </p:spPr>
        <p:txBody>
          <a:bodyPr>
            <a:normAutofit fontScale="92500"/>
          </a:bodyPr>
          <a:lstStyle/>
          <a:p>
            <a:r>
              <a:rPr lang="fo-FO" sz="2800" dirty="0" smtClean="0"/>
              <a:t>Við árslok 2013 gjørdist samanleggingin veruleiki</a:t>
            </a:r>
          </a:p>
          <a:p>
            <a:r>
              <a:rPr lang="fo-FO" sz="2800" dirty="0" smtClean="0"/>
              <a:t>Einbýtt festijørð</a:t>
            </a:r>
          </a:p>
          <a:p>
            <a:r>
              <a:rPr lang="fo-FO" sz="2800" dirty="0" smtClean="0"/>
              <a:t>14 og ½ mørk, </a:t>
            </a:r>
          </a:p>
          <a:p>
            <a:r>
              <a:rPr lang="fo-FO" sz="2800" dirty="0"/>
              <a:t>U</a:t>
            </a:r>
            <a:r>
              <a:rPr lang="fo-FO" sz="2800" dirty="0" smtClean="0"/>
              <a:t>ml. 470 áseyðir </a:t>
            </a:r>
          </a:p>
          <a:p>
            <a:r>
              <a:rPr lang="fo-FO" sz="2800" dirty="0" smtClean="0"/>
              <a:t>Íalt uml. 1.550ha</a:t>
            </a:r>
          </a:p>
          <a:p>
            <a:endParaRPr lang="fo-FO" sz="2800" dirty="0" smtClean="0"/>
          </a:p>
        </p:txBody>
      </p:sp>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2980" t="18850" r="22694" b="6250"/>
          <a:stretch/>
        </p:blipFill>
        <p:spPr bwMode="auto">
          <a:xfrm>
            <a:off x="3203848" y="1628800"/>
            <a:ext cx="5431674" cy="42103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809769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fo-FO" dirty="0" smtClean="0"/>
              <a:t>Samanløgdu garðarnir</a:t>
            </a:r>
            <a:endParaRPr lang="fo-FO" dirty="0"/>
          </a:p>
        </p:txBody>
      </p:sp>
      <p:sp>
        <p:nvSpPr>
          <p:cNvPr id="4" name="Content Placeholder 3"/>
          <p:cNvSpPr>
            <a:spLocks noGrp="1"/>
          </p:cNvSpPr>
          <p:nvPr>
            <p:ph idx="1"/>
          </p:nvPr>
        </p:nvSpPr>
        <p:spPr>
          <a:xfrm>
            <a:off x="457200" y="1600200"/>
            <a:ext cx="2746648" cy="4525963"/>
          </a:xfrm>
        </p:spPr>
        <p:txBody>
          <a:bodyPr>
            <a:normAutofit fontScale="92500"/>
          </a:bodyPr>
          <a:lstStyle/>
          <a:p>
            <a:r>
              <a:rPr lang="fo-FO" sz="2800" dirty="0" smtClean="0"/>
              <a:t>Við árslok 2013 gjørdist samanleggingin veruleiki</a:t>
            </a:r>
          </a:p>
          <a:p>
            <a:r>
              <a:rPr lang="fo-FO" sz="2800" dirty="0" smtClean="0"/>
              <a:t>Einbýtt festijørð</a:t>
            </a:r>
          </a:p>
          <a:p>
            <a:r>
              <a:rPr lang="fo-FO" sz="2800" dirty="0" smtClean="0"/>
              <a:t>14 og ½ mørk, </a:t>
            </a:r>
          </a:p>
          <a:p>
            <a:r>
              <a:rPr lang="da-DK" sz="2800" dirty="0" err="1" smtClean="0"/>
              <a:t>Uml</a:t>
            </a:r>
            <a:r>
              <a:rPr lang="fo-FO" sz="2800" dirty="0" smtClean="0"/>
              <a:t>. 470 áseyðir </a:t>
            </a:r>
            <a:endParaRPr lang="da-DK" sz="2800" dirty="0" smtClean="0"/>
          </a:p>
          <a:p>
            <a:r>
              <a:rPr lang="da-DK" sz="2800" dirty="0" err="1" smtClean="0"/>
              <a:t>Íalt</a:t>
            </a:r>
            <a:r>
              <a:rPr lang="da-DK" sz="2800" dirty="0" smtClean="0"/>
              <a:t> </a:t>
            </a:r>
            <a:r>
              <a:rPr lang="da-DK" sz="2800" dirty="0" err="1" smtClean="0"/>
              <a:t>uml</a:t>
            </a:r>
            <a:r>
              <a:rPr lang="da-DK" sz="2800" dirty="0" smtClean="0"/>
              <a:t>.</a:t>
            </a:r>
          </a:p>
          <a:p>
            <a:pPr marL="0" indent="0">
              <a:buNone/>
            </a:pPr>
            <a:r>
              <a:rPr lang="da-DK" sz="2800" dirty="0"/>
              <a:t> </a:t>
            </a:r>
            <a:r>
              <a:rPr lang="da-DK" sz="2800" dirty="0" smtClean="0"/>
              <a:t>   1.550 ha</a:t>
            </a:r>
            <a:endParaRPr lang="fo-FO" sz="2800" dirty="0" smtClean="0"/>
          </a:p>
          <a:p>
            <a:pPr marL="0" indent="0">
              <a:buNone/>
            </a:pPr>
            <a:endParaRPr lang="fo-FO" sz="2800" dirty="0" smtClean="0"/>
          </a:p>
          <a:p>
            <a:endParaRPr lang="fo-FO" sz="2800" dirty="0" smtClean="0"/>
          </a:p>
        </p:txBody>
      </p:sp>
      <p:sp>
        <p:nvSpPr>
          <p:cNvPr id="3" name="Freeform 2"/>
          <p:cNvSpPr/>
          <p:nvPr/>
        </p:nvSpPr>
        <p:spPr>
          <a:xfrm>
            <a:off x="5326743" y="3381829"/>
            <a:ext cx="1030514" cy="1001485"/>
          </a:xfrm>
          <a:custGeom>
            <a:avLst/>
            <a:gdLst>
              <a:gd name="connsiteX0" fmla="*/ 0 w 1030514"/>
              <a:gd name="connsiteY0" fmla="*/ 0 h 1001485"/>
              <a:gd name="connsiteX1" fmla="*/ 116114 w 1030514"/>
              <a:gd name="connsiteY1" fmla="*/ 72571 h 1001485"/>
              <a:gd name="connsiteX2" fmla="*/ 203200 w 1030514"/>
              <a:gd name="connsiteY2" fmla="*/ 116114 h 1001485"/>
              <a:gd name="connsiteX3" fmla="*/ 217714 w 1030514"/>
              <a:gd name="connsiteY3" fmla="*/ 159657 h 1001485"/>
              <a:gd name="connsiteX4" fmla="*/ 319314 w 1030514"/>
              <a:gd name="connsiteY4" fmla="*/ 188685 h 1001485"/>
              <a:gd name="connsiteX5" fmla="*/ 362857 w 1030514"/>
              <a:gd name="connsiteY5" fmla="*/ 217714 h 1001485"/>
              <a:gd name="connsiteX6" fmla="*/ 377371 w 1030514"/>
              <a:gd name="connsiteY6" fmla="*/ 261257 h 1001485"/>
              <a:gd name="connsiteX7" fmla="*/ 464457 w 1030514"/>
              <a:gd name="connsiteY7" fmla="*/ 319314 h 1001485"/>
              <a:gd name="connsiteX8" fmla="*/ 493486 w 1030514"/>
              <a:gd name="connsiteY8" fmla="*/ 362857 h 1001485"/>
              <a:gd name="connsiteX9" fmla="*/ 580571 w 1030514"/>
              <a:gd name="connsiteY9" fmla="*/ 420914 h 1001485"/>
              <a:gd name="connsiteX10" fmla="*/ 624114 w 1030514"/>
              <a:gd name="connsiteY10" fmla="*/ 449942 h 1001485"/>
              <a:gd name="connsiteX11" fmla="*/ 667657 w 1030514"/>
              <a:gd name="connsiteY11" fmla="*/ 464457 h 1001485"/>
              <a:gd name="connsiteX12" fmla="*/ 769257 w 1030514"/>
              <a:gd name="connsiteY12" fmla="*/ 493485 h 1001485"/>
              <a:gd name="connsiteX13" fmla="*/ 841828 w 1030514"/>
              <a:gd name="connsiteY13" fmla="*/ 609600 h 1001485"/>
              <a:gd name="connsiteX14" fmla="*/ 914400 w 1030514"/>
              <a:gd name="connsiteY14" fmla="*/ 682171 h 1001485"/>
              <a:gd name="connsiteX15" fmla="*/ 986971 w 1030514"/>
              <a:gd name="connsiteY15" fmla="*/ 899885 h 1001485"/>
              <a:gd name="connsiteX16" fmla="*/ 1001486 w 1030514"/>
              <a:gd name="connsiteY16" fmla="*/ 943428 h 1001485"/>
              <a:gd name="connsiteX17" fmla="*/ 1016000 w 1030514"/>
              <a:gd name="connsiteY17" fmla="*/ 986971 h 1001485"/>
              <a:gd name="connsiteX18" fmla="*/ 1030514 w 1030514"/>
              <a:gd name="connsiteY18" fmla="*/ 1001485 h 1001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30514" h="1001485">
                <a:moveTo>
                  <a:pt x="0" y="0"/>
                </a:moveTo>
                <a:cubicBezTo>
                  <a:pt x="166563" y="133251"/>
                  <a:pt x="2663" y="15845"/>
                  <a:pt x="116114" y="72571"/>
                </a:cubicBezTo>
                <a:cubicBezTo>
                  <a:pt x="228660" y="128844"/>
                  <a:pt x="93754" y="79633"/>
                  <a:pt x="203200" y="116114"/>
                </a:cubicBezTo>
                <a:cubicBezTo>
                  <a:pt x="208038" y="130628"/>
                  <a:pt x="206896" y="148839"/>
                  <a:pt x="217714" y="159657"/>
                </a:cubicBezTo>
                <a:cubicBezTo>
                  <a:pt x="224654" y="166597"/>
                  <a:pt x="318812" y="188560"/>
                  <a:pt x="319314" y="188685"/>
                </a:cubicBezTo>
                <a:cubicBezTo>
                  <a:pt x="333828" y="198361"/>
                  <a:pt x="351960" y="204092"/>
                  <a:pt x="362857" y="217714"/>
                </a:cubicBezTo>
                <a:cubicBezTo>
                  <a:pt x="372414" y="229661"/>
                  <a:pt x="366553" y="250439"/>
                  <a:pt x="377371" y="261257"/>
                </a:cubicBezTo>
                <a:cubicBezTo>
                  <a:pt x="402041" y="285927"/>
                  <a:pt x="464457" y="319314"/>
                  <a:pt x="464457" y="319314"/>
                </a:cubicBezTo>
                <a:cubicBezTo>
                  <a:pt x="474133" y="333828"/>
                  <a:pt x="480358" y="351370"/>
                  <a:pt x="493486" y="362857"/>
                </a:cubicBezTo>
                <a:cubicBezTo>
                  <a:pt x="519742" y="385831"/>
                  <a:pt x="551543" y="401562"/>
                  <a:pt x="580571" y="420914"/>
                </a:cubicBezTo>
                <a:cubicBezTo>
                  <a:pt x="595085" y="430590"/>
                  <a:pt x="607565" y="444426"/>
                  <a:pt x="624114" y="449942"/>
                </a:cubicBezTo>
                <a:cubicBezTo>
                  <a:pt x="638628" y="454780"/>
                  <a:pt x="652946" y="460254"/>
                  <a:pt x="667657" y="464457"/>
                </a:cubicBezTo>
                <a:cubicBezTo>
                  <a:pt x="795258" y="500915"/>
                  <a:pt x="664835" y="458679"/>
                  <a:pt x="769257" y="493485"/>
                </a:cubicBezTo>
                <a:cubicBezTo>
                  <a:pt x="873713" y="563123"/>
                  <a:pt x="745095" y="464505"/>
                  <a:pt x="841828" y="609600"/>
                </a:cubicBezTo>
                <a:cubicBezTo>
                  <a:pt x="880533" y="667656"/>
                  <a:pt x="856343" y="643466"/>
                  <a:pt x="914400" y="682171"/>
                </a:cubicBezTo>
                <a:lnTo>
                  <a:pt x="986971" y="899885"/>
                </a:lnTo>
                <a:lnTo>
                  <a:pt x="1001486" y="943428"/>
                </a:lnTo>
                <a:cubicBezTo>
                  <a:pt x="1006324" y="957942"/>
                  <a:pt x="1005182" y="976153"/>
                  <a:pt x="1016000" y="986971"/>
                </a:cubicBezTo>
                <a:lnTo>
                  <a:pt x="1030514" y="1001485"/>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o-FO"/>
          </a:p>
        </p:txBody>
      </p:sp>
      <p:sp>
        <p:nvSpPr>
          <p:cNvPr id="5" name="Freeform 4"/>
          <p:cNvSpPr/>
          <p:nvPr/>
        </p:nvSpPr>
        <p:spPr>
          <a:xfrm>
            <a:off x="5413829" y="2743200"/>
            <a:ext cx="1901371" cy="2104571"/>
          </a:xfrm>
          <a:custGeom>
            <a:avLst/>
            <a:gdLst>
              <a:gd name="connsiteX0" fmla="*/ 0 w 1901371"/>
              <a:gd name="connsiteY0" fmla="*/ 0 h 2104571"/>
              <a:gd name="connsiteX1" fmla="*/ 43542 w 1901371"/>
              <a:gd name="connsiteY1" fmla="*/ 72571 h 2104571"/>
              <a:gd name="connsiteX2" fmla="*/ 87085 w 1901371"/>
              <a:gd name="connsiteY2" fmla="*/ 101600 h 2104571"/>
              <a:gd name="connsiteX3" fmla="*/ 145142 w 1901371"/>
              <a:gd name="connsiteY3" fmla="*/ 188686 h 2104571"/>
              <a:gd name="connsiteX4" fmla="*/ 232228 w 1901371"/>
              <a:gd name="connsiteY4" fmla="*/ 232229 h 2104571"/>
              <a:gd name="connsiteX5" fmla="*/ 362857 w 1901371"/>
              <a:gd name="connsiteY5" fmla="*/ 290286 h 2104571"/>
              <a:gd name="connsiteX6" fmla="*/ 406400 w 1901371"/>
              <a:gd name="connsiteY6" fmla="*/ 304800 h 2104571"/>
              <a:gd name="connsiteX7" fmla="*/ 566057 w 1901371"/>
              <a:gd name="connsiteY7" fmla="*/ 319314 h 2104571"/>
              <a:gd name="connsiteX8" fmla="*/ 609600 w 1901371"/>
              <a:gd name="connsiteY8" fmla="*/ 333829 h 2104571"/>
              <a:gd name="connsiteX9" fmla="*/ 667657 w 1901371"/>
              <a:gd name="connsiteY9" fmla="*/ 420914 h 2104571"/>
              <a:gd name="connsiteX10" fmla="*/ 754742 w 1901371"/>
              <a:gd name="connsiteY10" fmla="*/ 449943 h 2104571"/>
              <a:gd name="connsiteX11" fmla="*/ 783771 w 1901371"/>
              <a:gd name="connsiteY11" fmla="*/ 493486 h 2104571"/>
              <a:gd name="connsiteX12" fmla="*/ 827314 w 1901371"/>
              <a:gd name="connsiteY12" fmla="*/ 508000 h 2104571"/>
              <a:gd name="connsiteX13" fmla="*/ 885371 w 1901371"/>
              <a:gd name="connsiteY13" fmla="*/ 595086 h 2104571"/>
              <a:gd name="connsiteX14" fmla="*/ 914400 w 1901371"/>
              <a:gd name="connsiteY14" fmla="*/ 638629 h 2104571"/>
              <a:gd name="connsiteX15" fmla="*/ 957942 w 1901371"/>
              <a:gd name="connsiteY15" fmla="*/ 667657 h 2104571"/>
              <a:gd name="connsiteX16" fmla="*/ 972457 w 1901371"/>
              <a:gd name="connsiteY16" fmla="*/ 711200 h 2104571"/>
              <a:gd name="connsiteX17" fmla="*/ 1059542 w 1901371"/>
              <a:gd name="connsiteY17" fmla="*/ 769257 h 2104571"/>
              <a:gd name="connsiteX18" fmla="*/ 1132114 w 1901371"/>
              <a:gd name="connsiteY18" fmla="*/ 899886 h 2104571"/>
              <a:gd name="connsiteX19" fmla="*/ 1161142 w 1901371"/>
              <a:gd name="connsiteY19" fmla="*/ 943429 h 2104571"/>
              <a:gd name="connsiteX20" fmla="*/ 1219200 w 1901371"/>
              <a:gd name="connsiteY20" fmla="*/ 1074057 h 2104571"/>
              <a:gd name="connsiteX21" fmla="*/ 1262742 w 1901371"/>
              <a:gd name="connsiteY21" fmla="*/ 1088571 h 2104571"/>
              <a:gd name="connsiteX22" fmla="*/ 1291771 w 1901371"/>
              <a:gd name="connsiteY22" fmla="*/ 1175657 h 2104571"/>
              <a:gd name="connsiteX23" fmla="*/ 1306285 w 1901371"/>
              <a:gd name="connsiteY23" fmla="*/ 1219200 h 2104571"/>
              <a:gd name="connsiteX24" fmla="*/ 1378857 w 1901371"/>
              <a:gd name="connsiteY24" fmla="*/ 1349829 h 2104571"/>
              <a:gd name="connsiteX25" fmla="*/ 1422400 w 1901371"/>
              <a:gd name="connsiteY25" fmla="*/ 1364343 h 2104571"/>
              <a:gd name="connsiteX26" fmla="*/ 1480457 w 1901371"/>
              <a:gd name="connsiteY26" fmla="*/ 1436914 h 2104571"/>
              <a:gd name="connsiteX27" fmla="*/ 1494971 w 1901371"/>
              <a:gd name="connsiteY27" fmla="*/ 1480457 h 2104571"/>
              <a:gd name="connsiteX28" fmla="*/ 1524000 w 1901371"/>
              <a:gd name="connsiteY28" fmla="*/ 1524000 h 2104571"/>
              <a:gd name="connsiteX29" fmla="*/ 1567542 w 1901371"/>
              <a:gd name="connsiteY29" fmla="*/ 1611086 h 2104571"/>
              <a:gd name="connsiteX30" fmla="*/ 1611085 w 1901371"/>
              <a:gd name="connsiteY30" fmla="*/ 1640114 h 2104571"/>
              <a:gd name="connsiteX31" fmla="*/ 1683657 w 1901371"/>
              <a:gd name="connsiteY31" fmla="*/ 1756229 h 2104571"/>
              <a:gd name="connsiteX32" fmla="*/ 1698171 w 1901371"/>
              <a:gd name="connsiteY32" fmla="*/ 1799771 h 2104571"/>
              <a:gd name="connsiteX33" fmla="*/ 1756228 w 1901371"/>
              <a:gd name="connsiteY33" fmla="*/ 1886857 h 2104571"/>
              <a:gd name="connsiteX34" fmla="*/ 1785257 w 1901371"/>
              <a:gd name="connsiteY34" fmla="*/ 1973943 h 2104571"/>
              <a:gd name="connsiteX35" fmla="*/ 1828800 w 1901371"/>
              <a:gd name="connsiteY35" fmla="*/ 2061029 h 2104571"/>
              <a:gd name="connsiteX36" fmla="*/ 1901371 w 1901371"/>
              <a:gd name="connsiteY36" fmla="*/ 2104571 h 2104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901371" h="2104571">
                <a:moveTo>
                  <a:pt x="0" y="0"/>
                </a:moveTo>
                <a:cubicBezTo>
                  <a:pt x="14514" y="24190"/>
                  <a:pt x="25183" y="51152"/>
                  <a:pt x="43542" y="72571"/>
                </a:cubicBezTo>
                <a:cubicBezTo>
                  <a:pt x="54894" y="85816"/>
                  <a:pt x="75598" y="88472"/>
                  <a:pt x="87085" y="101600"/>
                </a:cubicBezTo>
                <a:cubicBezTo>
                  <a:pt x="110059" y="127856"/>
                  <a:pt x="116113" y="169334"/>
                  <a:pt x="145142" y="188686"/>
                </a:cubicBezTo>
                <a:cubicBezTo>
                  <a:pt x="269929" y="271876"/>
                  <a:pt x="112045" y="172137"/>
                  <a:pt x="232228" y="232229"/>
                </a:cubicBezTo>
                <a:cubicBezTo>
                  <a:pt x="370226" y="301228"/>
                  <a:pt x="138195" y="215399"/>
                  <a:pt x="362857" y="290286"/>
                </a:cubicBezTo>
                <a:cubicBezTo>
                  <a:pt x="377371" y="295124"/>
                  <a:pt x="391163" y="303415"/>
                  <a:pt x="406400" y="304800"/>
                </a:cubicBezTo>
                <a:lnTo>
                  <a:pt x="566057" y="319314"/>
                </a:lnTo>
                <a:cubicBezTo>
                  <a:pt x="580571" y="324152"/>
                  <a:pt x="598782" y="323011"/>
                  <a:pt x="609600" y="333829"/>
                </a:cubicBezTo>
                <a:cubicBezTo>
                  <a:pt x="634269" y="358498"/>
                  <a:pt x="634560" y="409881"/>
                  <a:pt x="667657" y="420914"/>
                </a:cubicBezTo>
                <a:lnTo>
                  <a:pt x="754742" y="449943"/>
                </a:lnTo>
                <a:cubicBezTo>
                  <a:pt x="764418" y="464457"/>
                  <a:pt x="770149" y="482589"/>
                  <a:pt x="783771" y="493486"/>
                </a:cubicBezTo>
                <a:cubicBezTo>
                  <a:pt x="795718" y="503043"/>
                  <a:pt x="816496" y="497182"/>
                  <a:pt x="827314" y="508000"/>
                </a:cubicBezTo>
                <a:cubicBezTo>
                  <a:pt x="851984" y="532670"/>
                  <a:pt x="866019" y="566057"/>
                  <a:pt x="885371" y="595086"/>
                </a:cubicBezTo>
                <a:cubicBezTo>
                  <a:pt x="895047" y="609600"/>
                  <a:pt x="899886" y="628953"/>
                  <a:pt x="914400" y="638629"/>
                </a:cubicBezTo>
                <a:lnTo>
                  <a:pt x="957942" y="667657"/>
                </a:lnTo>
                <a:cubicBezTo>
                  <a:pt x="962780" y="682171"/>
                  <a:pt x="961639" y="700382"/>
                  <a:pt x="972457" y="711200"/>
                </a:cubicBezTo>
                <a:cubicBezTo>
                  <a:pt x="997126" y="735869"/>
                  <a:pt x="1059542" y="769257"/>
                  <a:pt x="1059542" y="769257"/>
                </a:cubicBezTo>
                <a:cubicBezTo>
                  <a:pt x="1085090" y="845898"/>
                  <a:pt x="1065570" y="800069"/>
                  <a:pt x="1132114" y="899886"/>
                </a:cubicBezTo>
                <a:cubicBezTo>
                  <a:pt x="1141790" y="914400"/>
                  <a:pt x="1155626" y="926880"/>
                  <a:pt x="1161142" y="943429"/>
                </a:cubicBezTo>
                <a:cubicBezTo>
                  <a:pt x="1170013" y="970040"/>
                  <a:pt x="1187835" y="1048965"/>
                  <a:pt x="1219200" y="1074057"/>
                </a:cubicBezTo>
                <a:cubicBezTo>
                  <a:pt x="1231147" y="1083614"/>
                  <a:pt x="1248228" y="1083733"/>
                  <a:pt x="1262742" y="1088571"/>
                </a:cubicBezTo>
                <a:lnTo>
                  <a:pt x="1291771" y="1175657"/>
                </a:lnTo>
                <a:lnTo>
                  <a:pt x="1306285" y="1219200"/>
                </a:lnTo>
                <a:cubicBezTo>
                  <a:pt x="1319065" y="1257539"/>
                  <a:pt x="1341429" y="1337353"/>
                  <a:pt x="1378857" y="1349829"/>
                </a:cubicBezTo>
                <a:lnTo>
                  <a:pt x="1422400" y="1364343"/>
                </a:lnTo>
                <a:cubicBezTo>
                  <a:pt x="1458881" y="1473790"/>
                  <a:pt x="1405427" y="1343127"/>
                  <a:pt x="1480457" y="1436914"/>
                </a:cubicBezTo>
                <a:cubicBezTo>
                  <a:pt x="1490014" y="1448861"/>
                  <a:pt x="1488129" y="1466773"/>
                  <a:pt x="1494971" y="1480457"/>
                </a:cubicBezTo>
                <a:cubicBezTo>
                  <a:pt x="1502772" y="1496059"/>
                  <a:pt x="1514324" y="1509486"/>
                  <a:pt x="1524000" y="1524000"/>
                </a:cubicBezTo>
                <a:cubicBezTo>
                  <a:pt x="1535804" y="1559414"/>
                  <a:pt x="1539406" y="1582950"/>
                  <a:pt x="1567542" y="1611086"/>
                </a:cubicBezTo>
                <a:cubicBezTo>
                  <a:pt x="1579877" y="1623421"/>
                  <a:pt x="1596571" y="1630438"/>
                  <a:pt x="1611085" y="1640114"/>
                </a:cubicBezTo>
                <a:cubicBezTo>
                  <a:pt x="1645630" y="1743749"/>
                  <a:pt x="1614654" y="1710227"/>
                  <a:pt x="1683657" y="1756229"/>
                </a:cubicBezTo>
                <a:cubicBezTo>
                  <a:pt x="1688495" y="1770743"/>
                  <a:pt x="1690741" y="1786397"/>
                  <a:pt x="1698171" y="1799771"/>
                </a:cubicBezTo>
                <a:cubicBezTo>
                  <a:pt x="1715114" y="1830269"/>
                  <a:pt x="1745195" y="1853759"/>
                  <a:pt x="1756228" y="1886857"/>
                </a:cubicBezTo>
                <a:lnTo>
                  <a:pt x="1785257" y="1973943"/>
                </a:lnTo>
                <a:cubicBezTo>
                  <a:pt x="1797062" y="2009359"/>
                  <a:pt x="1800662" y="2032891"/>
                  <a:pt x="1828800" y="2061029"/>
                </a:cubicBezTo>
                <a:cubicBezTo>
                  <a:pt x="1846316" y="2078545"/>
                  <a:pt x="1878464" y="2093118"/>
                  <a:pt x="1901371" y="2104571"/>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o-FO"/>
          </a:p>
        </p:txBody>
      </p:sp>
      <p:sp>
        <p:nvSpPr>
          <p:cNvPr id="6" name="Freeform 5"/>
          <p:cNvSpPr/>
          <p:nvPr/>
        </p:nvSpPr>
        <p:spPr>
          <a:xfrm>
            <a:off x="5341257" y="3222171"/>
            <a:ext cx="188686" cy="159658"/>
          </a:xfrm>
          <a:custGeom>
            <a:avLst/>
            <a:gdLst>
              <a:gd name="connsiteX0" fmla="*/ 0 w 188686"/>
              <a:gd name="connsiteY0" fmla="*/ 159658 h 159658"/>
              <a:gd name="connsiteX1" fmla="*/ 43543 w 188686"/>
              <a:gd name="connsiteY1" fmla="*/ 87086 h 159658"/>
              <a:gd name="connsiteX2" fmla="*/ 130629 w 188686"/>
              <a:gd name="connsiteY2" fmla="*/ 29029 h 159658"/>
              <a:gd name="connsiteX3" fmla="*/ 188686 w 188686"/>
              <a:gd name="connsiteY3" fmla="*/ 0 h 159658"/>
            </a:gdLst>
            <a:ahLst/>
            <a:cxnLst>
              <a:cxn ang="0">
                <a:pos x="connsiteX0" y="connsiteY0"/>
              </a:cxn>
              <a:cxn ang="0">
                <a:pos x="connsiteX1" y="connsiteY1"/>
              </a:cxn>
              <a:cxn ang="0">
                <a:pos x="connsiteX2" y="connsiteY2"/>
              </a:cxn>
              <a:cxn ang="0">
                <a:pos x="connsiteX3" y="connsiteY3"/>
              </a:cxn>
            </a:cxnLst>
            <a:rect l="l" t="t" r="r" b="b"/>
            <a:pathLst>
              <a:path w="188686" h="159658">
                <a:moveTo>
                  <a:pt x="0" y="159658"/>
                </a:moveTo>
                <a:cubicBezTo>
                  <a:pt x="14514" y="135467"/>
                  <a:pt x="23595" y="107034"/>
                  <a:pt x="43543" y="87086"/>
                </a:cubicBezTo>
                <a:cubicBezTo>
                  <a:pt x="68213" y="62416"/>
                  <a:pt x="97531" y="40061"/>
                  <a:pt x="130629" y="29029"/>
                </a:cubicBezTo>
                <a:cubicBezTo>
                  <a:pt x="180663" y="12351"/>
                  <a:pt x="163354" y="25334"/>
                  <a:pt x="188686" y="0"/>
                </a:cubicBez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o-FO"/>
          </a:p>
        </p:txBody>
      </p:sp>
      <p:sp>
        <p:nvSpPr>
          <p:cNvPr id="7" name="Freeform 6"/>
          <p:cNvSpPr/>
          <p:nvPr/>
        </p:nvSpPr>
        <p:spPr>
          <a:xfrm>
            <a:off x="6342743" y="4310743"/>
            <a:ext cx="261257" cy="55492"/>
          </a:xfrm>
          <a:custGeom>
            <a:avLst/>
            <a:gdLst>
              <a:gd name="connsiteX0" fmla="*/ 0 w 261257"/>
              <a:gd name="connsiteY0" fmla="*/ 43543 h 55492"/>
              <a:gd name="connsiteX1" fmla="*/ 261257 w 261257"/>
              <a:gd name="connsiteY1" fmla="*/ 0 h 55492"/>
            </a:gdLst>
            <a:ahLst/>
            <a:cxnLst>
              <a:cxn ang="0">
                <a:pos x="connsiteX0" y="connsiteY0"/>
              </a:cxn>
              <a:cxn ang="0">
                <a:pos x="connsiteX1" y="connsiteY1"/>
              </a:cxn>
            </a:cxnLst>
            <a:rect l="l" t="t" r="r" b="b"/>
            <a:pathLst>
              <a:path w="261257" h="55492">
                <a:moveTo>
                  <a:pt x="0" y="43543"/>
                </a:moveTo>
                <a:cubicBezTo>
                  <a:pt x="257542" y="28393"/>
                  <a:pt x="209897" y="102720"/>
                  <a:pt x="261257" y="0"/>
                </a:cubicBez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o-FO"/>
          </a:p>
        </p:txBody>
      </p:sp>
      <p:sp>
        <p:nvSpPr>
          <p:cNvPr id="8" name="Freeform 7"/>
          <p:cNvSpPr/>
          <p:nvPr/>
        </p:nvSpPr>
        <p:spPr>
          <a:xfrm>
            <a:off x="5297714" y="2728686"/>
            <a:ext cx="145143" cy="130628"/>
          </a:xfrm>
          <a:custGeom>
            <a:avLst/>
            <a:gdLst>
              <a:gd name="connsiteX0" fmla="*/ 0 w 145143"/>
              <a:gd name="connsiteY0" fmla="*/ 130628 h 130628"/>
              <a:gd name="connsiteX1" fmla="*/ 130629 w 145143"/>
              <a:gd name="connsiteY1" fmla="*/ 29028 h 130628"/>
              <a:gd name="connsiteX2" fmla="*/ 145143 w 145143"/>
              <a:gd name="connsiteY2" fmla="*/ 0 h 130628"/>
            </a:gdLst>
            <a:ahLst/>
            <a:cxnLst>
              <a:cxn ang="0">
                <a:pos x="connsiteX0" y="connsiteY0"/>
              </a:cxn>
              <a:cxn ang="0">
                <a:pos x="connsiteX1" y="connsiteY1"/>
              </a:cxn>
              <a:cxn ang="0">
                <a:pos x="connsiteX2" y="connsiteY2"/>
              </a:cxn>
            </a:cxnLst>
            <a:rect l="l" t="t" r="r" b="b"/>
            <a:pathLst>
              <a:path w="145143" h="130628">
                <a:moveTo>
                  <a:pt x="0" y="130628"/>
                </a:moveTo>
                <a:cubicBezTo>
                  <a:pt x="54478" y="94310"/>
                  <a:pt x="91650" y="77752"/>
                  <a:pt x="130629" y="29028"/>
                </a:cubicBezTo>
                <a:cubicBezTo>
                  <a:pt x="137387" y="20580"/>
                  <a:pt x="140305" y="9676"/>
                  <a:pt x="145143" y="0"/>
                </a:cubicBez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o-FO"/>
          </a:p>
        </p:txBody>
      </p:sp>
      <p:sp>
        <p:nvSpPr>
          <p:cNvPr id="9" name="Freeform 8"/>
          <p:cNvSpPr/>
          <p:nvPr/>
        </p:nvSpPr>
        <p:spPr>
          <a:xfrm>
            <a:off x="6633029" y="4310743"/>
            <a:ext cx="508000" cy="420914"/>
          </a:xfrm>
          <a:custGeom>
            <a:avLst/>
            <a:gdLst>
              <a:gd name="connsiteX0" fmla="*/ 0 w 508000"/>
              <a:gd name="connsiteY0" fmla="*/ 0 h 420914"/>
              <a:gd name="connsiteX1" fmla="*/ 43542 w 508000"/>
              <a:gd name="connsiteY1" fmla="*/ 72571 h 420914"/>
              <a:gd name="connsiteX2" fmla="*/ 87085 w 508000"/>
              <a:gd name="connsiteY2" fmla="*/ 101600 h 420914"/>
              <a:gd name="connsiteX3" fmla="*/ 101600 w 508000"/>
              <a:gd name="connsiteY3" fmla="*/ 145143 h 420914"/>
              <a:gd name="connsiteX4" fmla="*/ 174171 w 508000"/>
              <a:gd name="connsiteY4" fmla="*/ 217714 h 420914"/>
              <a:gd name="connsiteX5" fmla="*/ 203200 w 508000"/>
              <a:gd name="connsiteY5" fmla="*/ 304800 h 420914"/>
              <a:gd name="connsiteX6" fmla="*/ 232228 w 508000"/>
              <a:gd name="connsiteY6" fmla="*/ 348343 h 420914"/>
              <a:gd name="connsiteX7" fmla="*/ 246742 w 508000"/>
              <a:gd name="connsiteY7" fmla="*/ 391886 h 420914"/>
              <a:gd name="connsiteX8" fmla="*/ 290285 w 508000"/>
              <a:gd name="connsiteY8" fmla="*/ 420914 h 420914"/>
              <a:gd name="connsiteX9" fmla="*/ 377371 w 508000"/>
              <a:gd name="connsiteY9" fmla="*/ 377371 h 420914"/>
              <a:gd name="connsiteX10" fmla="*/ 391885 w 508000"/>
              <a:gd name="connsiteY10" fmla="*/ 333828 h 420914"/>
              <a:gd name="connsiteX11" fmla="*/ 508000 w 508000"/>
              <a:gd name="connsiteY11" fmla="*/ 333828 h 42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420914">
                <a:moveTo>
                  <a:pt x="0" y="0"/>
                </a:moveTo>
                <a:cubicBezTo>
                  <a:pt x="14514" y="24190"/>
                  <a:pt x="25183" y="51152"/>
                  <a:pt x="43542" y="72571"/>
                </a:cubicBezTo>
                <a:cubicBezTo>
                  <a:pt x="54894" y="85816"/>
                  <a:pt x="76188" y="87978"/>
                  <a:pt x="87085" y="101600"/>
                </a:cubicBezTo>
                <a:cubicBezTo>
                  <a:pt x="96643" y="113547"/>
                  <a:pt x="94758" y="131459"/>
                  <a:pt x="101600" y="145143"/>
                </a:cubicBezTo>
                <a:cubicBezTo>
                  <a:pt x="125791" y="193525"/>
                  <a:pt x="130627" y="188685"/>
                  <a:pt x="174171" y="217714"/>
                </a:cubicBezTo>
                <a:cubicBezTo>
                  <a:pt x="183847" y="246743"/>
                  <a:pt x="186227" y="279340"/>
                  <a:pt x="203200" y="304800"/>
                </a:cubicBezTo>
                <a:cubicBezTo>
                  <a:pt x="212876" y="319314"/>
                  <a:pt x="224427" y="332741"/>
                  <a:pt x="232228" y="348343"/>
                </a:cubicBezTo>
                <a:cubicBezTo>
                  <a:pt x="239070" y="362027"/>
                  <a:pt x="237185" y="379939"/>
                  <a:pt x="246742" y="391886"/>
                </a:cubicBezTo>
                <a:cubicBezTo>
                  <a:pt x="257639" y="405507"/>
                  <a:pt x="275771" y="411238"/>
                  <a:pt x="290285" y="420914"/>
                </a:cubicBezTo>
                <a:cubicBezTo>
                  <a:pt x="318970" y="411353"/>
                  <a:pt x="356908" y="402950"/>
                  <a:pt x="377371" y="377371"/>
                </a:cubicBezTo>
                <a:cubicBezTo>
                  <a:pt x="386928" y="365424"/>
                  <a:pt x="377371" y="338666"/>
                  <a:pt x="391885" y="333828"/>
                </a:cubicBezTo>
                <a:cubicBezTo>
                  <a:pt x="428604" y="321588"/>
                  <a:pt x="469295" y="333828"/>
                  <a:pt x="508000" y="333828"/>
                </a:cubicBez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o-FO"/>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1024" y="1393597"/>
            <a:ext cx="6022975" cy="480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809843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fo-FO" dirty="0" smtClean="0"/>
              <a:t>Næsta stigið</a:t>
            </a:r>
            <a:endParaRPr lang="fo-FO" dirty="0"/>
          </a:p>
        </p:txBody>
      </p:sp>
      <p:sp>
        <p:nvSpPr>
          <p:cNvPr id="4" name="Content Placeholder 3"/>
          <p:cNvSpPr>
            <a:spLocks noGrp="1"/>
          </p:cNvSpPr>
          <p:nvPr>
            <p:ph idx="1"/>
          </p:nvPr>
        </p:nvSpPr>
        <p:spPr>
          <a:xfrm>
            <a:off x="457200" y="1600200"/>
            <a:ext cx="2746648" cy="4525963"/>
          </a:xfrm>
        </p:spPr>
        <p:txBody>
          <a:bodyPr>
            <a:normAutofit lnSpcReduction="10000"/>
          </a:bodyPr>
          <a:lstStyle/>
          <a:p>
            <a:r>
              <a:rPr lang="fo-FO" sz="2800" dirty="0" smtClean="0"/>
              <a:t>Kvíggjarhamar Saksun</a:t>
            </a:r>
          </a:p>
          <a:p>
            <a:r>
              <a:rPr lang="fo-FO" sz="2800" dirty="0" smtClean="0"/>
              <a:t>10½ mørk landsjørð umframt ½mørk í ogn. </a:t>
            </a:r>
          </a:p>
          <a:p>
            <a:r>
              <a:rPr lang="da-DK" sz="2800" dirty="0" err="1" smtClean="0"/>
              <a:t>Uml</a:t>
            </a:r>
            <a:r>
              <a:rPr lang="fo-FO" sz="2800" dirty="0" smtClean="0"/>
              <a:t>. 240 áseyðir </a:t>
            </a:r>
            <a:endParaRPr lang="da-DK" sz="2800" dirty="0" smtClean="0"/>
          </a:p>
          <a:p>
            <a:r>
              <a:rPr lang="da-DK" sz="2800" dirty="0" smtClean="0"/>
              <a:t>Íalt uml. 710 áseyðir.</a:t>
            </a:r>
            <a:endParaRPr lang="fo-FO" sz="2800" dirty="0" smtClean="0"/>
          </a:p>
          <a:p>
            <a:endParaRPr lang="fo-FO" sz="2800" dirty="0" smtClean="0"/>
          </a:p>
        </p:txBody>
      </p:sp>
      <p:sp>
        <p:nvSpPr>
          <p:cNvPr id="3" name="Freeform 2"/>
          <p:cNvSpPr/>
          <p:nvPr/>
        </p:nvSpPr>
        <p:spPr>
          <a:xfrm>
            <a:off x="5326743" y="3381829"/>
            <a:ext cx="1030514" cy="1001485"/>
          </a:xfrm>
          <a:custGeom>
            <a:avLst/>
            <a:gdLst>
              <a:gd name="connsiteX0" fmla="*/ 0 w 1030514"/>
              <a:gd name="connsiteY0" fmla="*/ 0 h 1001485"/>
              <a:gd name="connsiteX1" fmla="*/ 116114 w 1030514"/>
              <a:gd name="connsiteY1" fmla="*/ 72571 h 1001485"/>
              <a:gd name="connsiteX2" fmla="*/ 203200 w 1030514"/>
              <a:gd name="connsiteY2" fmla="*/ 116114 h 1001485"/>
              <a:gd name="connsiteX3" fmla="*/ 217714 w 1030514"/>
              <a:gd name="connsiteY3" fmla="*/ 159657 h 1001485"/>
              <a:gd name="connsiteX4" fmla="*/ 319314 w 1030514"/>
              <a:gd name="connsiteY4" fmla="*/ 188685 h 1001485"/>
              <a:gd name="connsiteX5" fmla="*/ 362857 w 1030514"/>
              <a:gd name="connsiteY5" fmla="*/ 217714 h 1001485"/>
              <a:gd name="connsiteX6" fmla="*/ 377371 w 1030514"/>
              <a:gd name="connsiteY6" fmla="*/ 261257 h 1001485"/>
              <a:gd name="connsiteX7" fmla="*/ 464457 w 1030514"/>
              <a:gd name="connsiteY7" fmla="*/ 319314 h 1001485"/>
              <a:gd name="connsiteX8" fmla="*/ 493486 w 1030514"/>
              <a:gd name="connsiteY8" fmla="*/ 362857 h 1001485"/>
              <a:gd name="connsiteX9" fmla="*/ 580571 w 1030514"/>
              <a:gd name="connsiteY9" fmla="*/ 420914 h 1001485"/>
              <a:gd name="connsiteX10" fmla="*/ 624114 w 1030514"/>
              <a:gd name="connsiteY10" fmla="*/ 449942 h 1001485"/>
              <a:gd name="connsiteX11" fmla="*/ 667657 w 1030514"/>
              <a:gd name="connsiteY11" fmla="*/ 464457 h 1001485"/>
              <a:gd name="connsiteX12" fmla="*/ 769257 w 1030514"/>
              <a:gd name="connsiteY12" fmla="*/ 493485 h 1001485"/>
              <a:gd name="connsiteX13" fmla="*/ 841828 w 1030514"/>
              <a:gd name="connsiteY13" fmla="*/ 609600 h 1001485"/>
              <a:gd name="connsiteX14" fmla="*/ 914400 w 1030514"/>
              <a:gd name="connsiteY14" fmla="*/ 682171 h 1001485"/>
              <a:gd name="connsiteX15" fmla="*/ 986971 w 1030514"/>
              <a:gd name="connsiteY15" fmla="*/ 899885 h 1001485"/>
              <a:gd name="connsiteX16" fmla="*/ 1001486 w 1030514"/>
              <a:gd name="connsiteY16" fmla="*/ 943428 h 1001485"/>
              <a:gd name="connsiteX17" fmla="*/ 1016000 w 1030514"/>
              <a:gd name="connsiteY17" fmla="*/ 986971 h 1001485"/>
              <a:gd name="connsiteX18" fmla="*/ 1030514 w 1030514"/>
              <a:gd name="connsiteY18" fmla="*/ 1001485 h 1001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30514" h="1001485">
                <a:moveTo>
                  <a:pt x="0" y="0"/>
                </a:moveTo>
                <a:cubicBezTo>
                  <a:pt x="166563" y="133251"/>
                  <a:pt x="2663" y="15845"/>
                  <a:pt x="116114" y="72571"/>
                </a:cubicBezTo>
                <a:cubicBezTo>
                  <a:pt x="228660" y="128844"/>
                  <a:pt x="93754" y="79633"/>
                  <a:pt x="203200" y="116114"/>
                </a:cubicBezTo>
                <a:cubicBezTo>
                  <a:pt x="208038" y="130628"/>
                  <a:pt x="206896" y="148839"/>
                  <a:pt x="217714" y="159657"/>
                </a:cubicBezTo>
                <a:cubicBezTo>
                  <a:pt x="224654" y="166597"/>
                  <a:pt x="318812" y="188560"/>
                  <a:pt x="319314" y="188685"/>
                </a:cubicBezTo>
                <a:cubicBezTo>
                  <a:pt x="333828" y="198361"/>
                  <a:pt x="351960" y="204092"/>
                  <a:pt x="362857" y="217714"/>
                </a:cubicBezTo>
                <a:cubicBezTo>
                  <a:pt x="372414" y="229661"/>
                  <a:pt x="366553" y="250439"/>
                  <a:pt x="377371" y="261257"/>
                </a:cubicBezTo>
                <a:cubicBezTo>
                  <a:pt x="402041" y="285927"/>
                  <a:pt x="464457" y="319314"/>
                  <a:pt x="464457" y="319314"/>
                </a:cubicBezTo>
                <a:cubicBezTo>
                  <a:pt x="474133" y="333828"/>
                  <a:pt x="480358" y="351370"/>
                  <a:pt x="493486" y="362857"/>
                </a:cubicBezTo>
                <a:cubicBezTo>
                  <a:pt x="519742" y="385831"/>
                  <a:pt x="551543" y="401562"/>
                  <a:pt x="580571" y="420914"/>
                </a:cubicBezTo>
                <a:cubicBezTo>
                  <a:pt x="595085" y="430590"/>
                  <a:pt x="607565" y="444426"/>
                  <a:pt x="624114" y="449942"/>
                </a:cubicBezTo>
                <a:cubicBezTo>
                  <a:pt x="638628" y="454780"/>
                  <a:pt x="652946" y="460254"/>
                  <a:pt x="667657" y="464457"/>
                </a:cubicBezTo>
                <a:cubicBezTo>
                  <a:pt x="795258" y="500915"/>
                  <a:pt x="664835" y="458679"/>
                  <a:pt x="769257" y="493485"/>
                </a:cubicBezTo>
                <a:cubicBezTo>
                  <a:pt x="873713" y="563123"/>
                  <a:pt x="745095" y="464505"/>
                  <a:pt x="841828" y="609600"/>
                </a:cubicBezTo>
                <a:cubicBezTo>
                  <a:pt x="880533" y="667656"/>
                  <a:pt x="856343" y="643466"/>
                  <a:pt x="914400" y="682171"/>
                </a:cubicBezTo>
                <a:lnTo>
                  <a:pt x="986971" y="899885"/>
                </a:lnTo>
                <a:lnTo>
                  <a:pt x="1001486" y="943428"/>
                </a:lnTo>
                <a:cubicBezTo>
                  <a:pt x="1006324" y="957942"/>
                  <a:pt x="1005182" y="976153"/>
                  <a:pt x="1016000" y="986971"/>
                </a:cubicBezTo>
                <a:lnTo>
                  <a:pt x="1030514" y="1001485"/>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o-FO"/>
          </a:p>
        </p:txBody>
      </p:sp>
      <p:sp>
        <p:nvSpPr>
          <p:cNvPr id="5" name="Freeform 4"/>
          <p:cNvSpPr/>
          <p:nvPr/>
        </p:nvSpPr>
        <p:spPr>
          <a:xfrm>
            <a:off x="5413829" y="2743200"/>
            <a:ext cx="1901371" cy="2104571"/>
          </a:xfrm>
          <a:custGeom>
            <a:avLst/>
            <a:gdLst>
              <a:gd name="connsiteX0" fmla="*/ 0 w 1901371"/>
              <a:gd name="connsiteY0" fmla="*/ 0 h 2104571"/>
              <a:gd name="connsiteX1" fmla="*/ 43542 w 1901371"/>
              <a:gd name="connsiteY1" fmla="*/ 72571 h 2104571"/>
              <a:gd name="connsiteX2" fmla="*/ 87085 w 1901371"/>
              <a:gd name="connsiteY2" fmla="*/ 101600 h 2104571"/>
              <a:gd name="connsiteX3" fmla="*/ 145142 w 1901371"/>
              <a:gd name="connsiteY3" fmla="*/ 188686 h 2104571"/>
              <a:gd name="connsiteX4" fmla="*/ 232228 w 1901371"/>
              <a:gd name="connsiteY4" fmla="*/ 232229 h 2104571"/>
              <a:gd name="connsiteX5" fmla="*/ 362857 w 1901371"/>
              <a:gd name="connsiteY5" fmla="*/ 290286 h 2104571"/>
              <a:gd name="connsiteX6" fmla="*/ 406400 w 1901371"/>
              <a:gd name="connsiteY6" fmla="*/ 304800 h 2104571"/>
              <a:gd name="connsiteX7" fmla="*/ 566057 w 1901371"/>
              <a:gd name="connsiteY7" fmla="*/ 319314 h 2104571"/>
              <a:gd name="connsiteX8" fmla="*/ 609600 w 1901371"/>
              <a:gd name="connsiteY8" fmla="*/ 333829 h 2104571"/>
              <a:gd name="connsiteX9" fmla="*/ 667657 w 1901371"/>
              <a:gd name="connsiteY9" fmla="*/ 420914 h 2104571"/>
              <a:gd name="connsiteX10" fmla="*/ 754742 w 1901371"/>
              <a:gd name="connsiteY10" fmla="*/ 449943 h 2104571"/>
              <a:gd name="connsiteX11" fmla="*/ 783771 w 1901371"/>
              <a:gd name="connsiteY11" fmla="*/ 493486 h 2104571"/>
              <a:gd name="connsiteX12" fmla="*/ 827314 w 1901371"/>
              <a:gd name="connsiteY12" fmla="*/ 508000 h 2104571"/>
              <a:gd name="connsiteX13" fmla="*/ 885371 w 1901371"/>
              <a:gd name="connsiteY13" fmla="*/ 595086 h 2104571"/>
              <a:gd name="connsiteX14" fmla="*/ 914400 w 1901371"/>
              <a:gd name="connsiteY14" fmla="*/ 638629 h 2104571"/>
              <a:gd name="connsiteX15" fmla="*/ 957942 w 1901371"/>
              <a:gd name="connsiteY15" fmla="*/ 667657 h 2104571"/>
              <a:gd name="connsiteX16" fmla="*/ 972457 w 1901371"/>
              <a:gd name="connsiteY16" fmla="*/ 711200 h 2104571"/>
              <a:gd name="connsiteX17" fmla="*/ 1059542 w 1901371"/>
              <a:gd name="connsiteY17" fmla="*/ 769257 h 2104571"/>
              <a:gd name="connsiteX18" fmla="*/ 1132114 w 1901371"/>
              <a:gd name="connsiteY18" fmla="*/ 899886 h 2104571"/>
              <a:gd name="connsiteX19" fmla="*/ 1161142 w 1901371"/>
              <a:gd name="connsiteY19" fmla="*/ 943429 h 2104571"/>
              <a:gd name="connsiteX20" fmla="*/ 1219200 w 1901371"/>
              <a:gd name="connsiteY20" fmla="*/ 1074057 h 2104571"/>
              <a:gd name="connsiteX21" fmla="*/ 1262742 w 1901371"/>
              <a:gd name="connsiteY21" fmla="*/ 1088571 h 2104571"/>
              <a:gd name="connsiteX22" fmla="*/ 1291771 w 1901371"/>
              <a:gd name="connsiteY22" fmla="*/ 1175657 h 2104571"/>
              <a:gd name="connsiteX23" fmla="*/ 1306285 w 1901371"/>
              <a:gd name="connsiteY23" fmla="*/ 1219200 h 2104571"/>
              <a:gd name="connsiteX24" fmla="*/ 1378857 w 1901371"/>
              <a:gd name="connsiteY24" fmla="*/ 1349829 h 2104571"/>
              <a:gd name="connsiteX25" fmla="*/ 1422400 w 1901371"/>
              <a:gd name="connsiteY25" fmla="*/ 1364343 h 2104571"/>
              <a:gd name="connsiteX26" fmla="*/ 1480457 w 1901371"/>
              <a:gd name="connsiteY26" fmla="*/ 1436914 h 2104571"/>
              <a:gd name="connsiteX27" fmla="*/ 1494971 w 1901371"/>
              <a:gd name="connsiteY27" fmla="*/ 1480457 h 2104571"/>
              <a:gd name="connsiteX28" fmla="*/ 1524000 w 1901371"/>
              <a:gd name="connsiteY28" fmla="*/ 1524000 h 2104571"/>
              <a:gd name="connsiteX29" fmla="*/ 1567542 w 1901371"/>
              <a:gd name="connsiteY29" fmla="*/ 1611086 h 2104571"/>
              <a:gd name="connsiteX30" fmla="*/ 1611085 w 1901371"/>
              <a:gd name="connsiteY30" fmla="*/ 1640114 h 2104571"/>
              <a:gd name="connsiteX31" fmla="*/ 1683657 w 1901371"/>
              <a:gd name="connsiteY31" fmla="*/ 1756229 h 2104571"/>
              <a:gd name="connsiteX32" fmla="*/ 1698171 w 1901371"/>
              <a:gd name="connsiteY32" fmla="*/ 1799771 h 2104571"/>
              <a:gd name="connsiteX33" fmla="*/ 1756228 w 1901371"/>
              <a:gd name="connsiteY33" fmla="*/ 1886857 h 2104571"/>
              <a:gd name="connsiteX34" fmla="*/ 1785257 w 1901371"/>
              <a:gd name="connsiteY34" fmla="*/ 1973943 h 2104571"/>
              <a:gd name="connsiteX35" fmla="*/ 1828800 w 1901371"/>
              <a:gd name="connsiteY35" fmla="*/ 2061029 h 2104571"/>
              <a:gd name="connsiteX36" fmla="*/ 1901371 w 1901371"/>
              <a:gd name="connsiteY36" fmla="*/ 2104571 h 2104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901371" h="2104571">
                <a:moveTo>
                  <a:pt x="0" y="0"/>
                </a:moveTo>
                <a:cubicBezTo>
                  <a:pt x="14514" y="24190"/>
                  <a:pt x="25183" y="51152"/>
                  <a:pt x="43542" y="72571"/>
                </a:cubicBezTo>
                <a:cubicBezTo>
                  <a:pt x="54894" y="85816"/>
                  <a:pt x="75598" y="88472"/>
                  <a:pt x="87085" y="101600"/>
                </a:cubicBezTo>
                <a:cubicBezTo>
                  <a:pt x="110059" y="127856"/>
                  <a:pt x="116113" y="169334"/>
                  <a:pt x="145142" y="188686"/>
                </a:cubicBezTo>
                <a:cubicBezTo>
                  <a:pt x="269929" y="271876"/>
                  <a:pt x="112045" y="172137"/>
                  <a:pt x="232228" y="232229"/>
                </a:cubicBezTo>
                <a:cubicBezTo>
                  <a:pt x="370226" y="301228"/>
                  <a:pt x="138195" y="215399"/>
                  <a:pt x="362857" y="290286"/>
                </a:cubicBezTo>
                <a:cubicBezTo>
                  <a:pt x="377371" y="295124"/>
                  <a:pt x="391163" y="303415"/>
                  <a:pt x="406400" y="304800"/>
                </a:cubicBezTo>
                <a:lnTo>
                  <a:pt x="566057" y="319314"/>
                </a:lnTo>
                <a:cubicBezTo>
                  <a:pt x="580571" y="324152"/>
                  <a:pt x="598782" y="323011"/>
                  <a:pt x="609600" y="333829"/>
                </a:cubicBezTo>
                <a:cubicBezTo>
                  <a:pt x="634269" y="358498"/>
                  <a:pt x="634560" y="409881"/>
                  <a:pt x="667657" y="420914"/>
                </a:cubicBezTo>
                <a:lnTo>
                  <a:pt x="754742" y="449943"/>
                </a:lnTo>
                <a:cubicBezTo>
                  <a:pt x="764418" y="464457"/>
                  <a:pt x="770149" y="482589"/>
                  <a:pt x="783771" y="493486"/>
                </a:cubicBezTo>
                <a:cubicBezTo>
                  <a:pt x="795718" y="503043"/>
                  <a:pt x="816496" y="497182"/>
                  <a:pt x="827314" y="508000"/>
                </a:cubicBezTo>
                <a:cubicBezTo>
                  <a:pt x="851984" y="532670"/>
                  <a:pt x="866019" y="566057"/>
                  <a:pt x="885371" y="595086"/>
                </a:cubicBezTo>
                <a:cubicBezTo>
                  <a:pt x="895047" y="609600"/>
                  <a:pt x="899886" y="628953"/>
                  <a:pt x="914400" y="638629"/>
                </a:cubicBezTo>
                <a:lnTo>
                  <a:pt x="957942" y="667657"/>
                </a:lnTo>
                <a:cubicBezTo>
                  <a:pt x="962780" y="682171"/>
                  <a:pt x="961639" y="700382"/>
                  <a:pt x="972457" y="711200"/>
                </a:cubicBezTo>
                <a:cubicBezTo>
                  <a:pt x="997126" y="735869"/>
                  <a:pt x="1059542" y="769257"/>
                  <a:pt x="1059542" y="769257"/>
                </a:cubicBezTo>
                <a:cubicBezTo>
                  <a:pt x="1085090" y="845898"/>
                  <a:pt x="1065570" y="800069"/>
                  <a:pt x="1132114" y="899886"/>
                </a:cubicBezTo>
                <a:cubicBezTo>
                  <a:pt x="1141790" y="914400"/>
                  <a:pt x="1155626" y="926880"/>
                  <a:pt x="1161142" y="943429"/>
                </a:cubicBezTo>
                <a:cubicBezTo>
                  <a:pt x="1170013" y="970040"/>
                  <a:pt x="1187835" y="1048965"/>
                  <a:pt x="1219200" y="1074057"/>
                </a:cubicBezTo>
                <a:cubicBezTo>
                  <a:pt x="1231147" y="1083614"/>
                  <a:pt x="1248228" y="1083733"/>
                  <a:pt x="1262742" y="1088571"/>
                </a:cubicBezTo>
                <a:lnTo>
                  <a:pt x="1291771" y="1175657"/>
                </a:lnTo>
                <a:lnTo>
                  <a:pt x="1306285" y="1219200"/>
                </a:lnTo>
                <a:cubicBezTo>
                  <a:pt x="1319065" y="1257539"/>
                  <a:pt x="1341429" y="1337353"/>
                  <a:pt x="1378857" y="1349829"/>
                </a:cubicBezTo>
                <a:lnTo>
                  <a:pt x="1422400" y="1364343"/>
                </a:lnTo>
                <a:cubicBezTo>
                  <a:pt x="1458881" y="1473790"/>
                  <a:pt x="1405427" y="1343127"/>
                  <a:pt x="1480457" y="1436914"/>
                </a:cubicBezTo>
                <a:cubicBezTo>
                  <a:pt x="1490014" y="1448861"/>
                  <a:pt x="1488129" y="1466773"/>
                  <a:pt x="1494971" y="1480457"/>
                </a:cubicBezTo>
                <a:cubicBezTo>
                  <a:pt x="1502772" y="1496059"/>
                  <a:pt x="1514324" y="1509486"/>
                  <a:pt x="1524000" y="1524000"/>
                </a:cubicBezTo>
                <a:cubicBezTo>
                  <a:pt x="1535804" y="1559414"/>
                  <a:pt x="1539406" y="1582950"/>
                  <a:pt x="1567542" y="1611086"/>
                </a:cubicBezTo>
                <a:cubicBezTo>
                  <a:pt x="1579877" y="1623421"/>
                  <a:pt x="1596571" y="1630438"/>
                  <a:pt x="1611085" y="1640114"/>
                </a:cubicBezTo>
                <a:cubicBezTo>
                  <a:pt x="1645630" y="1743749"/>
                  <a:pt x="1614654" y="1710227"/>
                  <a:pt x="1683657" y="1756229"/>
                </a:cubicBezTo>
                <a:cubicBezTo>
                  <a:pt x="1688495" y="1770743"/>
                  <a:pt x="1690741" y="1786397"/>
                  <a:pt x="1698171" y="1799771"/>
                </a:cubicBezTo>
                <a:cubicBezTo>
                  <a:pt x="1715114" y="1830269"/>
                  <a:pt x="1745195" y="1853759"/>
                  <a:pt x="1756228" y="1886857"/>
                </a:cubicBezTo>
                <a:lnTo>
                  <a:pt x="1785257" y="1973943"/>
                </a:lnTo>
                <a:cubicBezTo>
                  <a:pt x="1797062" y="2009359"/>
                  <a:pt x="1800662" y="2032891"/>
                  <a:pt x="1828800" y="2061029"/>
                </a:cubicBezTo>
                <a:cubicBezTo>
                  <a:pt x="1846316" y="2078545"/>
                  <a:pt x="1878464" y="2093118"/>
                  <a:pt x="1901371" y="2104571"/>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o-FO"/>
          </a:p>
        </p:txBody>
      </p:sp>
      <p:sp>
        <p:nvSpPr>
          <p:cNvPr id="6" name="Freeform 5"/>
          <p:cNvSpPr/>
          <p:nvPr/>
        </p:nvSpPr>
        <p:spPr>
          <a:xfrm>
            <a:off x="5341257" y="3222171"/>
            <a:ext cx="188686" cy="159658"/>
          </a:xfrm>
          <a:custGeom>
            <a:avLst/>
            <a:gdLst>
              <a:gd name="connsiteX0" fmla="*/ 0 w 188686"/>
              <a:gd name="connsiteY0" fmla="*/ 159658 h 159658"/>
              <a:gd name="connsiteX1" fmla="*/ 43543 w 188686"/>
              <a:gd name="connsiteY1" fmla="*/ 87086 h 159658"/>
              <a:gd name="connsiteX2" fmla="*/ 130629 w 188686"/>
              <a:gd name="connsiteY2" fmla="*/ 29029 h 159658"/>
              <a:gd name="connsiteX3" fmla="*/ 188686 w 188686"/>
              <a:gd name="connsiteY3" fmla="*/ 0 h 159658"/>
            </a:gdLst>
            <a:ahLst/>
            <a:cxnLst>
              <a:cxn ang="0">
                <a:pos x="connsiteX0" y="connsiteY0"/>
              </a:cxn>
              <a:cxn ang="0">
                <a:pos x="connsiteX1" y="connsiteY1"/>
              </a:cxn>
              <a:cxn ang="0">
                <a:pos x="connsiteX2" y="connsiteY2"/>
              </a:cxn>
              <a:cxn ang="0">
                <a:pos x="connsiteX3" y="connsiteY3"/>
              </a:cxn>
            </a:cxnLst>
            <a:rect l="l" t="t" r="r" b="b"/>
            <a:pathLst>
              <a:path w="188686" h="159658">
                <a:moveTo>
                  <a:pt x="0" y="159658"/>
                </a:moveTo>
                <a:cubicBezTo>
                  <a:pt x="14514" y="135467"/>
                  <a:pt x="23595" y="107034"/>
                  <a:pt x="43543" y="87086"/>
                </a:cubicBezTo>
                <a:cubicBezTo>
                  <a:pt x="68213" y="62416"/>
                  <a:pt x="97531" y="40061"/>
                  <a:pt x="130629" y="29029"/>
                </a:cubicBezTo>
                <a:cubicBezTo>
                  <a:pt x="180663" y="12351"/>
                  <a:pt x="163354" y="25334"/>
                  <a:pt x="188686" y="0"/>
                </a:cubicBez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o-FO"/>
          </a:p>
        </p:txBody>
      </p:sp>
      <p:sp>
        <p:nvSpPr>
          <p:cNvPr id="7" name="Freeform 6"/>
          <p:cNvSpPr/>
          <p:nvPr/>
        </p:nvSpPr>
        <p:spPr>
          <a:xfrm>
            <a:off x="6342743" y="4310743"/>
            <a:ext cx="261257" cy="55492"/>
          </a:xfrm>
          <a:custGeom>
            <a:avLst/>
            <a:gdLst>
              <a:gd name="connsiteX0" fmla="*/ 0 w 261257"/>
              <a:gd name="connsiteY0" fmla="*/ 43543 h 55492"/>
              <a:gd name="connsiteX1" fmla="*/ 261257 w 261257"/>
              <a:gd name="connsiteY1" fmla="*/ 0 h 55492"/>
            </a:gdLst>
            <a:ahLst/>
            <a:cxnLst>
              <a:cxn ang="0">
                <a:pos x="connsiteX0" y="connsiteY0"/>
              </a:cxn>
              <a:cxn ang="0">
                <a:pos x="connsiteX1" y="connsiteY1"/>
              </a:cxn>
            </a:cxnLst>
            <a:rect l="l" t="t" r="r" b="b"/>
            <a:pathLst>
              <a:path w="261257" h="55492">
                <a:moveTo>
                  <a:pt x="0" y="43543"/>
                </a:moveTo>
                <a:cubicBezTo>
                  <a:pt x="257542" y="28393"/>
                  <a:pt x="209897" y="102720"/>
                  <a:pt x="261257" y="0"/>
                </a:cubicBez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o-FO"/>
          </a:p>
        </p:txBody>
      </p:sp>
      <p:sp>
        <p:nvSpPr>
          <p:cNvPr id="8" name="Freeform 7"/>
          <p:cNvSpPr/>
          <p:nvPr/>
        </p:nvSpPr>
        <p:spPr>
          <a:xfrm>
            <a:off x="5297714" y="2728686"/>
            <a:ext cx="145143" cy="130628"/>
          </a:xfrm>
          <a:custGeom>
            <a:avLst/>
            <a:gdLst>
              <a:gd name="connsiteX0" fmla="*/ 0 w 145143"/>
              <a:gd name="connsiteY0" fmla="*/ 130628 h 130628"/>
              <a:gd name="connsiteX1" fmla="*/ 130629 w 145143"/>
              <a:gd name="connsiteY1" fmla="*/ 29028 h 130628"/>
              <a:gd name="connsiteX2" fmla="*/ 145143 w 145143"/>
              <a:gd name="connsiteY2" fmla="*/ 0 h 130628"/>
            </a:gdLst>
            <a:ahLst/>
            <a:cxnLst>
              <a:cxn ang="0">
                <a:pos x="connsiteX0" y="connsiteY0"/>
              </a:cxn>
              <a:cxn ang="0">
                <a:pos x="connsiteX1" y="connsiteY1"/>
              </a:cxn>
              <a:cxn ang="0">
                <a:pos x="connsiteX2" y="connsiteY2"/>
              </a:cxn>
            </a:cxnLst>
            <a:rect l="l" t="t" r="r" b="b"/>
            <a:pathLst>
              <a:path w="145143" h="130628">
                <a:moveTo>
                  <a:pt x="0" y="130628"/>
                </a:moveTo>
                <a:cubicBezTo>
                  <a:pt x="54478" y="94310"/>
                  <a:pt x="91650" y="77752"/>
                  <a:pt x="130629" y="29028"/>
                </a:cubicBezTo>
                <a:cubicBezTo>
                  <a:pt x="137387" y="20580"/>
                  <a:pt x="140305" y="9676"/>
                  <a:pt x="145143" y="0"/>
                </a:cubicBez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o-FO"/>
          </a:p>
        </p:txBody>
      </p:sp>
      <p:sp>
        <p:nvSpPr>
          <p:cNvPr id="9" name="Freeform 8"/>
          <p:cNvSpPr/>
          <p:nvPr/>
        </p:nvSpPr>
        <p:spPr>
          <a:xfrm>
            <a:off x="6633029" y="4310743"/>
            <a:ext cx="508000" cy="420914"/>
          </a:xfrm>
          <a:custGeom>
            <a:avLst/>
            <a:gdLst>
              <a:gd name="connsiteX0" fmla="*/ 0 w 508000"/>
              <a:gd name="connsiteY0" fmla="*/ 0 h 420914"/>
              <a:gd name="connsiteX1" fmla="*/ 43542 w 508000"/>
              <a:gd name="connsiteY1" fmla="*/ 72571 h 420914"/>
              <a:gd name="connsiteX2" fmla="*/ 87085 w 508000"/>
              <a:gd name="connsiteY2" fmla="*/ 101600 h 420914"/>
              <a:gd name="connsiteX3" fmla="*/ 101600 w 508000"/>
              <a:gd name="connsiteY3" fmla="*/ 145143 h 420914"/>
              <a:gd name="connsiteX4" fmla="*/ 174171 w 508000"/>
              <a:gd name="connsiteY4" fmla="*/ 217714 h 420914"/>
              <a:gd name="connsiteX5" fmla="*/ 203200 w 508000"/>
              <a:gd name="connsiteY5" fmla="*/ 304800 h 420914"/>
              <a:gd name="connsiteX6" fmla="*/ 232228 w 508000"/>
              <a:gd name="connsiteY6" fmla="*/ 348343 h 420914"/>
              <a:gd name="connsiteX7" fmla="*/ 246742 w 508000"/>
              <a:gd name="connsiteY7" fmla="*/ 391886 h 420914"/>
              <a:gd name="connsiteX8" fmla="*/ 290285 w 508000"/>
              <a:gd name="connsiteY8" fmla="*/ 420914 h 420914"/>
              <a:gd name="connsiteX9" fmla="*/ 377371 w 508000"/>
              <a:gd name="connsiteY9" fmla="*/ 377371 h 420914"/>
              <a:gd name="connsiteX10" fmla="*/ 391885 w 508000"/>
              <a:gd name="connsiteY10" fmla="*/ 333828 h 420914"/>
              <a:gd name="connsiteX11" fmla="*/ 508000 w 508000"/>
              <a:gd name="connsiteY11" fmla="*/ 333828 h 42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420914">
                <a:moveTo>
                  <a:pt x="0" y="0"/>
                </a:moveTo>
                <a:cubicBezTo>
                  <a:pt x="14514" y="24190"/>
                  <a:pt x="25183" y="51152"/>
                  <a:pt x="43542" y="72571"/>
                </a:cubicBezTo>
                <a:cubicBezTo>
                  <a:pt x="54894" y="85816"/>
                  <a:pt x="76188" y="87978"/>
                  <a:pt x="87085" y="101600"/>
                </a:cubicBezTo>
                <a:cubicBezTo>
                  <a:pt x="96643" y="113547"/>
                  <a:pt x="94758" y="131459"/>
                  <a:pt x="101600" y="145143"/>
                </a:cubicBezTo>
                <a:cubicBezTo>
                  <a:pt x="125791" y="193525"/>
                  <a:pt x="130627" y="188685"/>
                  <a:pt x="174171" y="217714"/>
                </a:cubicBezTo>
                <a:cubicBezTo>
                  <a:pt x="183847" y="246743"/>
                  <a:pt x="186227" y="279340"/>
                  <a:pt x="203200" y="304800"/>
                </a:cubicBezTo>
                <a:cubicBezTo>
                  <a:pt x="212876" y="319314"/>
                  <a:pt x="224427" y="332741"/>
                  <a:pt x="232228" y="348343"/>
                </a:cubicBezTo>
                <a:cubicBezTo>
                  <a:pt x="239070" y="362027"/>
                  <a:pt x="237185" y="379939"/>
                  <a:pt x="246742" y="391886"/>
                </a:cubicBezTo>
                <a:cubicBezTo>
                  <a:pt x="257639" y="405507"/>
                  <a:pt x="275771" y="411238"/>
                  <a:pt x="290285" y="420914"/>
                </a:cubicBezTo>
                <a:cubicBezTo>
                  <a:pt x="318970" y="411353"/>
                  <a:pt x="356908" y="402950"/>
                  <a:pt x="377371" y="377371"/>
                </a:cubicBezTo>
                <a:cubicBezTo>
                  <a:pt x="386928" y="365424"/>
                  <a:pt x="377371" y="338666"/>
                  <a:pt x="391885" y="333828"/>
                </a:cubicBezTo>
                <a:cubicBezTo>
                  <a:pt x="428604" y="321588"/>
                  <a:pt x="469295" y="333828"/>
                  <a:pt x="508000" y="333828"/>
                </a:cubicBez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o-FO"/>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5875" t="18750" r="23492" b="6249"/>
          <a:stretch/>
        </p:blipFill>
        <p:spPr bwMode="auto">
          <a:xfrm>
            <a:off x="3425247" y="1628800"/>
            <a:ext cx="4988876" cy="41547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523144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da-DK" dirty="0" err="1" smtClean="0"/>
              <a:t>Framtíðarætlanir</a:t>
            </a:r>
            <a:endParaRPr lang="fo-FO" dirty="0"/>
          </a:p>
        </p:txBody>
      </p:sp>
      <p:sp>
        <p:nvSpPr>
          <p:cNvPr id="4" name="Content Placeholder 3"/>
          <p:cNvSpPr>
            <a:spLocks noGrp="1"/>
          </p:cNvSpPr>
          <p:nvPr>
            <p:ph idx="1"/>
          </p:nvPr>
        </p:nvSpPr>
        <p:spPr>
          <a:xfrm>
            <a:off x="457200" y="1600200"/>
            <a:ext cx="2746648" cy="4525963"/>
          </a:xfrm>
        </p:spPr>
        <p:txBody>
          <a:bodyPr>
            <a:normAutofit/>
          </a:bodyPr>
          <a:lstStyle/>
          <a:p>
            <a:pPr>
              <a:buFont typeface="Arial" charset="0"/>
              <a:buChar char="•"/>
            </a:pPr>
            <a:r>
              <a:rPr lang="da-DK" sz="2800" dirty="0" smtClean="0"/>
              <a:t>25</a:t>
            </a:r>
            <a:r>
              <a:rPr lang="fo-FO" sz="2800" dirty="0" smtClean="0"/>
              <a:t> m</a:t>
            </a:r>
            <a:r>
              <a:rPr lang="da-DK" sz="2800" dirty="0" err="1" smtClean="0"/>
              <a:t>erkur</a:t>
            </a:r>
            <a:r>
              <a:rPr lang="da-DK" sz="2800" dirty="0" smtClean="0"/>
              <a:t> </a:t>
            </a:r>
            <a:r>
              <a:rPr lang="fo-FO" sz="2800" dirty="0" smtClean="0"/>
              <a:t>landsjørð umframt ½mørk í ogn. </a:t>
            </a:r>
            <a:endParaRPr lang="da-DK" sz="2800" dirty="0" smtClean="0"/>
          </a:p>
          <a:p>
            <a:r>
              <a:rPr lang="da-DK" sz="2800" dirty="0" smtClean="0"/>
              <a:t>Íalt uml. 710 áseyðir.</a:t>
            </a:r>
            <a:endParaRPr lang="fo-FO" sz="2800" dirty="0" smtClean="0"/>
          </a:p>
          <a:p>
            <a:endParaRPr lang="fo-FO" sz="2800" dirty="0" smtClean="0"/>
          </a:p>
        </p:txBody>
      </p:sp>
      <p:sp>
        <p:nvSpPr>
          <p:cNvPr id="3" name="Freeform 2"/>
          <p:cNvSpPr/>
          <p:nvPr/>
        </p:nvSpPr>
        <p:spPr>
          <a:xfrm>
            <a:off x="5326743" y="3381829"/>
            <a:ext cx="1030514" cy="1001485"/>
          </a:xfrm>
          <a:custGeom>
            <a:avLst/>
            <a:gdLst>
              <a:gd name="connsiteX0" fmla="*/ 0 w 1030514"/>
              <a:gd name="connsiteY0" fmla="*/ 0 h 1001485"/>
              <a:gd name="connsiteX1" fmla="*/ 116114 w 1030514"/>
              <a:gd name="connsiteY1" fmla="*/ 72571 h 1001485"/>
              <a:gd name="connsiteX2" fmla="*/ 203200 w 1030514"/>
              <a:gd name="connsiteY2" fmla="*/ 116114 h 1001485"/>
              <a:gd name="connsiteX3" fmla="*/ 217714 w 1030514"/>
              <a:gd name="connsiteY3" fmla="*/ 159657 h 1001485"/>
              <a:gd name="connsiteX4" fmla="*/ 319314 w 1030514"/>
              <a:gd name="connsiteY4" fmla="*/ 188685 h 1001485"/>
              <a:gd name="connsiteX5" fmla="*/ 362857 w 1030514"/>
              <a:gd name="connsiteY5" fmla="*/ 217714 h 1001485"/>
              <a:gd name="connsiteX6" fmla="*/ 377371 w 1030514"/>
              <a:gd name="connsiteY6" fmla="*/ 261257 h 1001485"/>
              <a:gd name="connsiteX7" fmla="*/ 464457 w 1030514"/>
              <a:gd name="connsiteY7" fmla="*/ 319314 h 1001485"/>
              <a:gd name="connsiteX8" fmla="*/ 493486 w 1030514"/>
              <a:gd name="connsiteY8" fmla="*/ 362857 h 1001485"/>
              <a:gd name="connsiteX9" fmla="*/ 580571 w 1030514"/>
              <a:gd name="connsiteY9" fmla="*/ 420914 h 1001485"/>
              <a:gd name="connsiteX10" fmla="*/ 624114 w 1030514"/>
              <a:gd name="connsiteY10" fmla="*/ 449942 h 1001485"/>
              <a:gd name="connsiteX11" fmla="*/ 667657 w 1030514"/>
              <a:gd name="connsiteY11" fmla="*/ 464457 h 1001485"/>
              <a:gd name="connsiteX12" fmla="*/ 769257 w 1030514"/>
              <a:gd name="connsiteY12" fmla="*/ 493485 h 1001485"/>
              <a:gd name="connsiteX13" fmla="*/ 841828 w 1030514"/>
              <a:gd name="connsiteY13" fmla="*/ 609600 h 1001485"/>
              <a:gd name="connsiteX14" fmla="*/ 914400 w 1030514"/>
              <a:gd name="connsiteY14" fmla="*/ 682171 h 1001485"/>
              <a:gd name="connsiteX15" fmla="*/ 986971 w 1030514"/>
              <a:gd name="connsiteY15" fmla="*/ 899885 h 1001485"/>
              <a:gd name="connsiteX16" fmla="*/ 1001486 w 1030514"/>
              <a:gd name="connsiteY16" fmla="*/ 943428 h 1001485"/>
              <a:gd name="connsiteX17" fmla="*/ 1016000 w 1030514"/>
              <a:gd name="connsiteY17" fmla="*/ 986971 h 1001485"/>
              <a:gd name="connsiteX18" fmla="*/ 1030514 w 1030514"/>
              <a:gd name="connsiteY18" fmla="*/ 1001485 h 1001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30514" h="1001485">
                <a:moveTo>
                  <a:pt x="0" y="0"/>
                </a:moveTo>
                <a:cubicBezTo>
                  <a:pt x="166563" y="133251"/>
                  <a:pt x="2663" y="15845"/>
                  <a:pt x="116114" y="72571"/>
                </a:cubicBezTo>
                <a:cubicBezTo>
                  <a:pt x="228660" y="128844"/>
                  <a:pt x="93754" y="79633"/>
                  <a:pt x="203200" y="116114"/>
                </a:cubicBezTo>
                <a:cubicBezTo>
                  <a:pt x="208038" y="130628"/>
                  <a:pt x="206896" y="148839"/>
                  <a:pt x="217714" y="159657"/>
                </a:cubicBezTo>
                <a:cubicBezTo>
                  <a:pt x="224654" y="166597"/>
                  <a:pt x="318812" y="188560"/>
                  <a:pt x="319314" y="188685"/>
                </a:cubicBezTo>
                <a:cubicBezTo>
                  <a:pt x="333828" y="198361"/>
                  <a:pt x="351960" y="204092"/>
                  <a:pt x="362857" y="217714"/>
                </a:cubicBezTo>
                <a:cubicBezTo>
                  <a:pt x="372414" y="229661"/>
                  <a:pt x="366553" y="250439"/>
                  <a:pt x="377371" y="261257"/>
                </a:cubicBezTo>
                <a:cubicBezTo>
                  <a:pt x="402041" y="285927"/>
                  <a:pt x="464457" y="319314"/>
                  <a:pt x="464457" y="319314"/>
                </a:cubicBezTo>
                <a:cubicBezTo>
                  <a:pt x="474133" y="333828"/>
                  <a:pt x="480358" y="351370"/>
                  <a:pt x="493486" y="362857"/>
                </a:cubicBezTo>
                <a:cubicBezTo>
                  <a:pt x="519742" y="385831"/>
                  <a:pt x="551543" y="401562"/>
                  <a:pt x="580571" y="420914"/>
                </a:cubicBezTo>
                <a:cubicBezTo>
                  <a:pt x="595085" y="430590"/>
                  <a:pt x="607565" y="444426"/>
                  <a:pt x="624114" y="449942"/>
                </a:cubicBezTo>
                <a:cubicBezTo>
                  <a:pt x="638628" y="454780"/>
                  <a:pt x="652946" y="460254"/>
                  <a:pt x="667657" y="464457"/>
                </a:cubicBezTo>
                <a:cubicBezTo>
                  <a:pt x="795258" y="500915"/>
                  <a:pt x="664835" y="458679"/>
                  <a:pt x="769257" y="493485"/>
                </a:cubicBezTo>
                <a:cubicBezTo>
                  <a:pt x="873713" y="563123"/>
                  <a:pt x="745095" y="464505"/>
                  <a:pt x="841828" y="609600"/>
                </a:cubicBezTo>
                <a:cubicBezTo>
                  <a:pt x="880533" y="667656"/>
                  <a:pt x="856343" y="643466"/>
                  <a:pt x="914400" y="682171"/>
                </a:cubicBezTo>
                <a:lnTo>
                  <a:pt x="986971" y="899885"/>
                </a:lnTo>
                <a:lnTo>
                  <a:pt x="1001486" y="943428"/>
                </a:lnTo>
                <a:cubicBezTo>
                  <a:pt x="1006324" y="957942"/>
                  <a:pt x="1005182" y="976153"/>
                  <a:pt x="1016000" y="986971"/>
                </a:cubicBezTo>
                <a:lnTo>
                  <a:pt x="1030514" y="1001485"/>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o-FO"/>
          </a:p>
        </p:txBody>
      </p:sp>
      <p:sp>
        <p:nvSpPr>
          <p:cNvPr id="5" name="Freeform 4"/>
          <p:cNvSpPr/>
          <p:nvPr/>
        </p:nvSpPr>
        <p:spPr>
          <a:xfrm>
            <a:off x="5413829" y="2743200"/>
            <a:ext cx="1901371" cy="2104571"/>
          </a:xfrm>
          <a:custGeom>
            <a:avLst/>
            <a:gdLst>
              <a:gd name="connsiteX0" fmla="*/ 0 w 1901371"/>
              <a:gd name="connsiteY0" fmla="*/ 0 h 2104571"/>
              <a:gd name="connsiteX1" fmla="*/ 43542 w 1901371"/>
              <a:gd name="connsiteY1" fmla="*/ 72571 h 2104571"/>
              <a:gd name="connsiteX2" fmla="*/ 87085 w 1901371"/>
              <a:gd name="connsiteY2" fmla="*/ 101600 h 2104571"/>
              <a:gd name="connsiteX3" fmla="*/ 145142 w 1901371"/>
              <a:gd name="connsiteY3" fmla="*/ 188686 h 2104571"/>
              <a:gd name="connsiteX4" fmla="*/ 232228 w 1901371"/>
              <a:gd name="connsiteY4" fmla="*/ 232229 h 2104571"/>
              <a:gd name="connsiteX5" fmla="*/ 362857 w 1901371"/>
              <a:gd name="connsiteY5" fmla="*/ 290286 h 2104571"/>
              <a:gd name="connsiteX6" fmla="*/ 406400 w 1901371"/>
              <a:gd name="connsiteY6" fmla="*/ 304800 h 2104571"/>
              <a:gd name="connsiteX7" fmla="*/ 566057 w 1901371"/>
              <a:gd name="connsiteY7" fmla="*/ 319314 h 2104571"/>
              <a:gd name="connsiteX8" fmla="*/ 609600 w 1901371"/>
              <a:gd name="connsiteY8" fmla="*/ 333829 h 2104571"/>
              <a:gd name="connsiteX9" fmla="*/ 667657 w 1901371"/>
              <a:gd name="connsiteY9" fmla="*/ 420914 h 2104571"/>
              <a:gd name="connsiteX10" fmla="*/ 754742 w 1901371"/>
              <a:gd name="connsiteY10" fmla="*/ 449943 h 2104571"/>
              <a:gd name="connsiteX11" fmla="*/ 783771 w 1901371"/>
              <a:gd name="connsiteY11" fmla="*/ 493486 h 2104571"/>
              <a:gd name="connsiteX12" fmla="*/ 827314 w 1901371"/>
              <a:gd name="connsiteY12" fmla="*/ 508000 h 2104571"/>
              <a:gd name="connsiteX13" fmla="*/ 885371 w 1901371"/>
              <a:gd name="connsiteY13" fmla="*/ 595086 h 2104571"/>
              <a:gd name="connsiteX14" fmla="*/ 914400 w 1901371"/>
              <a:gd name="connsiteY14" fmla="*/ 638629 h 2104571"/>
              <a:gd name="connsiteX15" fmla="*/ 957942 w 1901371"/>
              <a:gd name="connsiteY15" fmla="*/ 667657 h 2104571"/>
              <a:gd name="connsiteX16" fmla="*/ 972457 w 1901371"/>
              <a:gd name="connsiteY16" fmla="*/ 711200 h 2104571"/>
              <a:gd name="connsiteX17" fmla="*/ 1059542 w 1901371"/>
              <a:gd name="connsiteY17" fmla="*/ 769257 h 2104571"/>
              <a:gd name="connsiteX18" fmla="*/ 1132114 w 1901371"/>
              <a:gd name="connsiteY18" fmla="*/ 899886 h 2104571"/>
              <a:gd name="connsiteX19" fmla="*/ 1161142 w 1901371"/>
              <a:gd name="connsiteY19" fmla="*/ 943429 h 2104571"/>
              <a:gd name="connsiteX20" fmla="*/ 1219200 w 1901371"/>
              <a:gd name="connsiteY20" fmla="*/ 1074057 h 2104571"/>
              <a:gd name="connsiteX21" fmla="*/ 1262742 w 1901371"/>
              <a:gd name="connsiteY21" fmla="*/ 1088571 h 2104571"/>
              <a:gd name="connsiteX22" fmla="*/ 1291771 w 1901371"/>
              <a:gd name="connsiteY22" fmla="*/ 1175657 h 2104571"/>
              <a:gd name="connsiteX23" fmla="*/ 1306285 w 1901371"/>
              <a:gd name="connsiteY23" fmla="*/ 1219200 h 2104571"/>
              <a:gd name="connsiteX24" fmla="*/ 1378857 w 1901371"/>
              <a:gd name="connsiteY24" fmla="*/ 1349829 h 2104571"/>
              <a:gd name="connsiteX25" fmla="*/ 1422400 w 1901371"/>
              <a:gd name="connsiteY25" fmla="*/ 1364343 h 2104571"/>
              <a:gd name="connsiteX26" fmla="*/ 1480457 w 1901371"/>
              <a:gd name="connsiteY26" fmla="*/ 1436914 h 2104571"/>
              <a:gd name="connsiteX27" fmla="*/ 1494971 w 1901371"/>
              <a:gd name="connsiteY27" fmla="*/ 1480457 h 2104571"/>
              <a:gd name="connsiteX28" fmla="*/ 1524000 w 1901371"/>
              <a:gd name="connsiteY28" fmla="*/ 1524000 h 2104571"/>
              <a:gd name="connsiteX29" fmla="*/ 1567542 w 1901371"/>
              <a:gd name="connsiteY29" fmla="*/ 1611086 h 2104571"/>
              <a:gd name="connsiteX30" fmla="*/ 1611085 w 1901371"/>
              <a:gd name="connsiteY30" fmla="*/ 1640114 h 2104571"/>
              <a:gd name="connsiteX31" fmla="*/ 1683657 w 1901371"/>
              <a:gd name="connsiteY31" fmla="*/ 1756229 h 2104571"/>
              <a:gd name="connsiteX32" fmla="*/ 1698171 w 1901371"/>
              <a:gd name="connsiteY32" fmla="*/ 1799771 h 2104571"/>
              <a:gd name="connsiteX33" fmla="*/ 1756228 w 1901371"/>
              <a:gd name="connsiteY33" fmla="*/ 1886857 h 2104571"/>
              <a:gd name="connsiteX34" fmla="*/ 1785257 w 1901371"/>
              <a:gd name="connsiteY34" fmla="*/ 1973943 h 2104571"/>
              <a:gd name="connsiteX35" fmla="*/ 1828800 w 1901371"/>
              <a:gd name="connsiteY35" fmla="*/ 2061029 h 2104571"/>
              <a:gd name="connsiteX36" fmla="*/ 1901371 w 1901371"/>
              <a:gd name="connsiteY36" fmla="*/ 2104571 h 2104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901371" h="2104571">
                <a:moveTo>
                  <a:pt x="0" y="0"/>
                </a:moveTo>
                <a:cubicBezTo>
                  <a:pt x="14514" y="24190"/>
                  <a:pt x="25183" y="51152"/>
                  <a:pt x="43542" y="72571"/>
                </a:cubicBezTo>
                <a:cubicBezTo>
                  <a:pt x="54894" y="85816"/>
                  <a:pt x="75598" y="88472"/>
                  <a:pt x="87085" y="101600"/>
                </a:cubicBezTo>
                <a:cubicBezTo>
                  <a:pt x="110059" y="127856"/>
                  <a:pt x="116113" y="169334"/>
                  <a:pt x="145142" y="188686"/>
                </a:cubicBezTo>
                <a:cubicBezTo>
                  <a:pt x="269929" y="271876"/>
                  <a:pt x="112045" y="172137"/>
                  <a:pt x="232228" y="232229"/>
                </a:cubicBezTo>
                <a:cubicBezTo>
                  <a:pt x="370226" y="301228"/>
                  <a:pt x="138195" y="215399"/>
                  <a:pt x="362857" y="290286"/>
                </a:cubicBezTo>
                <a:cubicBezTo>
                  <a:pt x="377371" y="295124"/>
                  <a:pt x="391163" y="303415"/>
                  <a:pt x="406400" y="304800"/>
                </a:cubicBezTo>
                <a:lnTo>
                  <a:pt x="566057" y="319314"/>
                </a:lnTo>
                <a:cubicBezTo>
                  <a:pt x="580571" y="324152"/>
                  <a:pt x="598782" y="323011"/>
                  <a:pt x="609600" y="333829"/>
                </a:cubicBezTo>
                <a:cubicBezTo>
                  <a:pt x="634269" y="358498"/>
                  <a:pt x="634560" y="409881"/>
                  <a:pt x="667657" y="420914"/>
                </a:cubicBezTo>
                <a:lnTo>
                  <a:pt x="754742" y="449943"/>
                </a:lnTo>
                <a:cubicBezTo>
                  <a:pt x="764418" y="464457"/>
                  <a:pt x="770149" y="482589"/>
                  <a:pt x="783771" y="493486"/>
                </a:cubicBezTo>
                <a:cubicBezTo>
                  <a:pt x="795718" y="503043"/>
                  <a:pt x="816496" y="497182"/>
                  <a:pt x="827314" y="508000"/>
                </a:cubicBezTo>
                <a:cubicBezTo>
                  <a:pt x="851984" y="532670"/>
                  <a:pt x="866019" y="566057"/>
                  <a:pt x="885371" y="595086"/>
                </a:cubicBezTo>
                <a:cubicBezTo>
                  <a:pt x="895047" y="609600"/>
                  <a:pt x="899886" y="628953"/>
                  <a:pt x="914400" y="638629"/>
                </a:cubicBezTo>
                <a:lnTo>
                  <a:pt x="957942" y="667657"/>
                </a:lnTo>
                <a:cubicBezTo>
                  <a:pt x="962780" y="682171"/>
                  <a:pt x="961639" y="700382"/>
                  <a:pt x="972457" y="711200"/>
                </a:cubicBezTo>
                <a:cubicBezTo>
                  <a:pt x="997126" y="735869"/>
                  <a:pt x="1059542" y="769257"/>
                  <a:pt x="1059542" y="769257"/>
                </a:cubicBezTo>
                <a:cubicBezTo>
                  <a:pt x="1085090" y="845898"/>
                  <a:pt x="1065570" y="800069"/>
                  <a:pt x="1132114" y="899886"/>
                </a:cubicBezTo>
                <a:cubicBezTo>
                  <a:pt x="1141790" y="914400"/>
                  <a:pt x="1155626" y="926880"/>
                  <a:pt x="1161142" y="943429"/>
                </a:cubicBezTo>
                <a:cubicBezTo>
                  <a:pt x="1170013" y="970040"/>
                  <a:pt x="1187835" y="1048965"/>
                  <a:pt x="1219200" y="1074057"/>
                </a:cubicBezTo>
                <a:cubicBezTo>
                  <a:pt x="1231147" y="1083614"/>
                  <a:pt x="1248228" y="1083733"/>
                  <a:pt x="1262742" y="1088571"/>
                </a:cubicBezTo>
                <a:lnTo>
                  <a:pt x="1291771" y="1175657"/>
                </a:lnTo>
                <a:lnTo>
                  <a:pt x="1306285" y="1219200"/>
                </a:lnTo>
                <a:cubicBezTo>
                  <a:pt x="1319065" y="1257539"/>
                  <a:pt x="1341429" y="1337353"/>
                  <a:pt x="1378857" y="1349829"/>
                </a:cubicBezTo>
                <a:lnTo>
                  <a:pt x="1422400" y="1364343"/>
                </a:lnTo>
                <a:cubicBezTo>
                  <a:pt x="1458881" y="1473790"/>
                  <a:pt x="1405427" y="1343127"/>
                  <a:pt x="1480457" y="1436914"/>
                </a:cubicBezTo>
                <a:cubicBezTo>
                  <a:pt x="1490014" y="1448861"/>
                  <a:pt x="1488129" y="1466773"/>
                  <a:pt x="1494971" y="1480457"/>
                </a:cubicBezTo>
                <a:cubicBezTo>
                  <a:pt x="1502772" y="1496059"/>
                  <a:pt x="1514324" y="1509486"/>
                  <a:pt x="1524000" y="1524000"/>
                </a:cubicBezTo>
                <a:cubicBezTo>
                  <a:pt x="1535804" y="1559414"/>
                  <a:pt x="1539406" y="1582950"/>
                  <a:pt x="1567542" y="1611086"/>
                </a:cubicBezTo>
                <a:cubicBezTo>
                  <a:pt x="1579877" y="1623421"/>
                  <a:pt x="1596571" y="1630438"/>
                  <a:pt x="1611085" y="1640114"/>
                </a:cubicBezTo>
                <a:cubicBezTo>
                  <a:pt x="1645630" y="1743749"/>
                  <a:pt x="1614654" y="1710227"/>
                  <a:pt x="1683657" y="1756229"/>
                </a:cubicBezTo>
                <a:cubicBezTo>
                  <a:pt x="1688495" y="1770743"/>
                  <a:pt x="1690741" y="1786397"/>
                  <a:pt x="1698171" y="1799771"/>
                </a:cubicBezTo>
                <a:cubicBezTo>
                  <a:pt x="1715114" y="1830269"/>
                  <a:pt x="1745195" y="1853759"/>
                  <a:pt x="1756228" y="1886857"/>
                </a:cubicBezTo>
                <a:lnTo>
                  <a:pt x="1785257" y="1973943"/>
                </a:lnTo>
                <a:cubicBezTo>
                  <a:pt x="1797062" y="2009359"/>
                  <a:pt x="1800662" y="2032891"/>
                  <a:pt x="1828800" y="2061029"/>
                </a:cubicBezTo>
                <a:cubicBezTo>
                  <a:pt x="1846316" y="2078545"/>
                  <a:pt x="1878464" y="2093118"/>
                  <a:pt x="1901371" y="2104571"/>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o-FO"/>
          </a:p>
        </p:txBody>
      </p:sp>
      <p:sp>
        <p:nvSpPr>
          <p:cNvPr id="6" name="Freeform 5"/>
          <p:cNvSpPr/>
          <p:nvPr/>
        </p:nvSpPr>
        <p:spPr>
          <a:xfrm>
            <a:off x="5341257" y="3222171"/>
            <a:ext cx="188686" cy="159658"/>
          </a:xfrm>
          <a:custGeom>
            <a:avLst/>
            <a:gdLst>
              <a:gd name="connsiteX0" fmla="*/ 0 w 188686"/>
              <a:gd name="connsiteY0" fmla="*/ 159658 h 159658"/>
              <a:gd name="connsiteX1" fmla="*/ 43543 w 188686"/>
              <a:gd name="connsiteY1" fmla="*/ 87086 h 159658"/>
              <a:gd name="connsiteX2" fmla="*/ 130629 w 188686"/>
              <a:gd name="connsiteY2" fmla="*/ 29029 h 159658"/>
              <a:gd name="connsiteX3" fmla="*/ 188686 w 188686"/>
              <a:gd name="connsiteY3" fmla="*/ 0 h 159658"/>
            </a:gdLst>
            <a:ahLst/>
            <a:cxnLst>
              <a:cxn ang="0">
                <a:pos x="connsiteX0" y="connsiteY0"/>
              </a:cxn>
              <a:cxn ang="0">
                <a:pos x="connsiteX1" y="connsiteY1"/>
              </a:cxn>
              <a:cxn ang="0">
                <a:pos x="connsiteX2" y="connsiteY2"/>
              </a:cxn>
              <a:cxn ang="0">
                <a:pos x="connsiteX3" y="connsiteY3"/>
              </a:cxn>
            </a:cxnLst>
            <a:rect l="l" t="t" r="r" b="b"/>
            <a:pathLst>
              <a:path w="188686" h="159658">
                <a:moveTo>
                  <a:pt x="0" y="159658"/>
                </a:moveTo>
                <a:cubicBezTo>
                  <a:pt x="14514" y="135467"/>
                  <a:pt x="23595" y="107034"/>
                  <a:pt x="43543" y="87086"/>
                </a:cubicBezTo>
                <a:cubicBezTo>
                  <a:pt x="68213" y="62416"/>
                  <a:pt x="97531" y="40061"/>
                  <a:pt x="130629" y="29029"/>
                </a:cubicBezTo>
                <a:cubicBezTo>
                  <a:pt x="180663" y="12351"/>
                  <a:pt x="163354" y="25334"/>
                  <a:pt x="188686" y="0"/>
                </a:cubicBez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o-FO"/>
          </a:p>
        </p:txBody>
      </p:sp>
      <p:sp>
        <p:nvSpPr>
          <p:cNvPr id="7" name="Freeform 6"/>
          <p:cNvSpPr/>
          <p:nvPr/>
        </p:nvSpPr>
        <p:spPr>
          <a:xfrm>
            <a:off x="6342743" y="4310743"/>
            <a:ext cx="261257" cy="55492"/>
          </a:xfrm>
          <a:custGeom>
            <a:avLst/>
            <a:gdLst>
              <a:gd name="connsiteX0" fmla="*/ 0 w 261257"/>
              <a:gd name="connsiteY0" fmla="*/ 43543 h 55492"/>
              <a:gd name="connsiteX1" fmla="*/ 261257 w 261257"/>
              <a:gd name="connsiteY1" fmla="*/ 0 h 55492"/>
            </a:gdLst>
            <a:ahLst/>
            <a:cxnLst>
              <a:cxn ang="0">
                <a:pos x="connsiteX0" y="connsiteY0"/>
              </a:cxn>
              <a:cxn ang="0">
                <a:pos x="connsiteX1" y="connsiteY1"/>
              </a:cxn>
            </a:cxnLst>
            <a:rect l="l" t="t" r="r" b="b"/>
            <a:pathLst>
              <a:path w="261257" h="55492">
                <a:moveTo>
                  <a:pt x="0" y="43543"/>
                </a:moveTo>
                <a:cubicBezTo>
                  <a:pt x="257542" y="28393"/>
                  <a:pt x="209897" y="102720"/>
                  <a:pt x="261257" y="0"/>
                </a:cubicBez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o-FO"/>
          </a:p>
        </p:txBody>
      </p:sp>
      <p:sp>
        <p:nvSpPr>
          <p:cNvPr id="8" name="Freeform 7"/>
          <p:cNvSpPr/>
          <p:nvPr/>
        </p:nvSpPr>
        <p:spPr>
          <a:xfrm>
            <a:off x="5297714" y="2728686"/>
            <a:ext cx="145143" cy="130628"/>
          </a:xfrm>
          <a:custGeom>
            <a:avLst/>
            <a:gdLst>
              <a:gd name="connsiteX0" fmla="*/ 0 w 145143"/>
              <a:gd name="connsiteY0" fmla="*/ 130628 h 130628"/>
              <a:gd name="connsiteX1" fmla="*/ 130629 w 145143"/>
              <a:gd name="connsiteY1" fmla="*/ 29028 h 130628"/>
              <a:gd name="connsiteX2" fmla="*/ 145143 w 145143"/>
              <a:gd name="connsiteY2" fmla="*/ 0 h 130628"/>
            </a:gdLst>
            <a:ahLst/>
            <a:cxnLst>
              <a:cxn ang="0">
                <a:pos x="connsiteX0" y="connsiteY0"/>
              </a:cxn>
              <a:cxn ang="0">
                <a:pos x="connsiteX1" y="connsiteY1"/>
              </a:cxn>
              <a:cxn ang="0">
                <a:pos x="connsiteX2" y="connsiteY2"/>
              </a:cxn>
            </a:cxnLst>
            <a:rect l="l" t="t" r="r" b="b"/>
            <a:pathLst>
              <a:path w="145143" h="130628">
                <a:moveTo>
                  <a:pt x="0" y="130628"/>
                </a:moveTo>
                <a:cubicBezTo>
                  <a:pt x="54478" y="94310"/>
                  <a:pt x="91650" y="77752"/>
                  <a:pt x="130629" y="29028"/>
                </a:cubicBezTo>
                <a:cubicBezTo>
                  <a:pt x="137387" y="20580"/>
                  <a:pt x="140305" y="9676"/>
                  <a:pt x="145143" y="0"/>
                </a:cubicBez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o-FO"/>
          </a:p>
        </p:txBody>
      </p:sp>
      <p:sp>
        <p:nvSpPr>
          <p:cNvPr id="9" name="Freeform 8"/>
          <p:cNvSpPr/>
          <p:nvPr/>
        </p:nvSpPr>
        <p:spPr>
          <a:xfrm>
            <a:off x="6633029" y="4310743"/>
            <a:ext cx="508000" cy="420914"/>
          </a:xfrm>
          <a:custGeom>
            <a:avLst/>
            <a:gdLst>
              <a:gd name="connsiteX0" fmla="*/ 0 w 508000"/>
              <a:gd name="connsiteY0" fmla="*/ 0 h 420914"/>
              <a:gd name="connsiteX1" fmla="*/ 43542 w 508000"/>
              <a:gd name="connsiteY1" fmla="*/ 72571 h 420914"/>
              <a:gd name="connsiteX2" fmla="*/ 87085 w 508000"/>
              <a:gd name="connsiteY2" fmla="*/ 101600 h 420914"/>
              <a:gd name="connsiteX3" fmla="*/ 101600 w 508000"/>
              <a:gd name="connsiteY3" fmla="*/ 145143 h 420914"/>
              <a:gd name="connsiteX4" fmla="*/ 174171 w 508000"/>
              <a:gd name="connsiteY4" fmla="*/ 217714 h 420914"/>
              <a:gd name="connsiteX5" fmla="*/ 203200 w 508000"/>
              <a:gd name="connsiteY5" fmla="*/ 304800 h 420914"/>
              <a:gd name="connsiteX6" fmla="*/ 232228 w 508000"/>
              <a:gd name="connsiteY6" fmla="*/ 348343 h 420914"/>
              <a:gd name="connsiteX7" fmla="*/ 246742 w 508000"/>
              <a:gd name="connsiteY7" fmla="*/ 391886 h 420914"/>
              <a:gd name="connsiteX8" fmla="*/ 290285 w 508000"/>
              <a:gd name="connsiteY8" fmla="*/ 420914 h 420914"/>
              <a:gd name="connsiteX9" fmla="*/ 377371 w 508000"/>
              <a:gd name="connsiteY9" fmla="*/ 377371 h 420914"/>
              <a:gd name="connsiteX10" fmla="*/ 391885 w 508000"/>
              <a:gd name="connsiteY10" fmla="*/ 333828 h 420914"/>
              <a:gd name="connsiteX11" fmla="*/ 508000 w 508000"/>
              <a:gd name="connsiteY11" fmla="*/ 333828 h 42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420914">
                <a:moveTo>
                  <a:pt x="0" y="0"/>
                </a:moveTo>
                <a:cubicBezTo>
                  <a:pt x="14514" y="24190"/>
                  <a:pt x="25183" y="51152"/>
                  <a:pt x="43542" y="72571"/>
                </a:cubicBezTo>
                <a:cubicBezTo>
                  <a:pt x="54894" y="85816"/>
                  <a:pt x="76188" y="87978"/>
                  <a:pt x="87085" y="101600"/>
                </a:cubicBezTo>
                <a:cubicBezTo>
                  <a:pt x="96643" y="113547"/>
                  <a:pt x="94758" y="131459"/>
                  <a:pt x="101600" y="145143"/>
                </a:cubicBezTo>
                <a:cubicBezTo>
                  <a:pt x="125791" y="193525"/>
                  <a:pt x="130627" y="188685"/>
                  <a:pt x="174171" y="217714"/>
                </a:cubicBezTo>
                <a:cubicBezTo>
                  <a:pt x="183847" y="246743"/>
                  <a:pt x="186227" y="279340"/>
                  <a:pt x="203200" y="304800"/>
                </a:cubicBezTo>
                <a:cubicBezTo>
                  <a:pt x="212876" y="319314"/>
                  <a:pt x="224427" y="332741"/>
                  <a:pt x="232228" y="348343"/>
                </a:cubicBezTo>
                <a:cubicBezTo>
                  <a:pt x="239070" y="362027"/>
                  <a:pt x="237185" y="379939"/>
                  <a:pt x="246742" y="391886"/>
                </a:cubicBezTo>
                <a:cubicBezTo>
                  <a:pt x="257639" y="405507"/>
                  <a:pt x="275771" y="411238"/>
                  <a:pt x="290285" y="420914"/>
                </a:cubicBezTo>
                <a:cubicBezTo>
                  <a:pt x="318970" y="411353"/>
                  <a:pt x="356908" y="402950"/>
                  <a:pt x="377371" y="377371"/>
                </a:cubicBezTo>
                <a:cubicBezTo>
                  <a:pt x="386928" y="365424"/>
                  <a:pt x="377371" y="338666"/>
                  <a:pt x="391885" y="333828"/>
                </a:cubicBezTo>
                <a:cubicBezTo>
                  <a:pt x="428604" y="321588"/>
                  <a:pt x="469295" y="333828"/>
                  <a:pt x="508000" y="333828"/>
                </a:cubicBez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o-FO"/>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5875" t="18750" r="23492" b="6249"/>
          <a:stretch/>
        </p:blipFill>
        <p:spPr bwMode="auto">
          <a:xfrm>
            <a:off x="3425247" y="1628800"/>
            <a:ext cx="4988876" cy="41547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9389584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fo-FO" dirty="0" smtClean="0"/>
              <a:t>Lóggilding</a:t>
            </a:r>
            <a:endParaRPr lang="fo-FO" dirty="0"/>
          </a:p>
        </p:txBody>
      </p:sp>
      <p:sp>
        <p:nvSpPr>
          <p:cNvPr id="4" name="Content Placeholder 3"/>
          <p:cNvSpPr>
            <a:spLocks noGrp="1"/>
          </p:cNvSpPr>
          <p:nvPr>
            <p:ph idx="1"/>
          </p:nvPr>
        </p:nvSpPr>
        <p:spPr>
          <a:xfrm>
            <a:off x="457200" y="1600200"/>
            <a:ext cx="4042792" cy="4525963"/>
          </a:xfrm>
        </p:spPr>
        <p:txBody>
          <a:bodyPr>
            <a:normAutofit/>
          </a:bodyPr>
          <a:lstStyle/>
          <a:p>
            <a:r>
              <a:rPr lang="fo-FO" sz="2800" dirty="0" smtClean="0"/>
              <a:t>Vansi ella fyrimunur ?</a:t>
            </a:r>
          </a:p>
          <a:p>
            <a:r>
              <a:rPr lang="fo-FO" sz="2800" dirty="0" smtClean="0"/>
              <a:t>Ítrivs parturin fer neyvan at gera íløgur í løggilding.</a:t>
            </a:r>
          </a:p>
          <a:p>
            <a:r>
              <a:rPr lang="fo-FO" sz="2800" dirty="0" smtClean="0"/>
              <a:t>Minni útboð, hægri prísur.</a:t>
            </a:r>
          </a:p>
          <a:p>
            <a:r>
              <a:rPr lang="fo-FO" sz="2800" dirty="0" smtClean="0"/>
              <a:t>Kann eggja til samtøk og broyta hugburðin til søluliði.</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0058" y="2276872"/>
            <a:ext cx="4402685" cy="23893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779741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1124744"/>
            <a:ext cx="2133600"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6"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0861" y="3573016"/>
            <a:ext cx="4336157" cy="28899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578" y="3714850"/>
            <a:ext cx="5052687" cy="31256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75856" y="1200005"/>
            <a:ext cx="4032448" cy="26808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pPr algn="l"/>
            <a:r>
              <a:rPr lang="fo-FO" dirty="0" smtClean="0"/>
              <a:t>Vinnuligur landbúnaður</a:t>
            </a:r>
            <a:endParaRPr lang="fo-FO" dirty="0"/>
          </a:p>
        </p:txBody>
      </p:sp>
      <p:sp>
        <p:nvSpPr>
          <p:cNvPr id="4" name="Content Placeholder 3"/>
          <p:cNvSpPr>
            <a:spLocks noGrp="1"/>
          </p:cNvSpPr>
          <p:nvPr>
            <p:ph idx="1"/>
          </p:nvPr>
        </p:nvSpPr>
        <p:spPr>
          <a:xfrm>
            <a:off x="457200" y="1600200"/>
            <a:ext cx="4042792" cy="4525963"/>
          </a:xfrm>
        </p:spPr>
        <p:txBody>
          <a:bodyPr>
            <a:normAutofit/>
          </a:bodyPr>
          <a:lstStyle/>
          <a:p>
            <a:r>
              <a:rPr lang="fo-FO" sz="2800" dirty="0" smtClean="0"/>
              <a:t>Hvat er landbúnaður ?</a:t>
            </a:r>
          </a:p>
        </p:txBody>
      </p:sp>
      <p:sp>
        <p:nvSpPr>
          <p:cNvPr id="3" name="AutoShape 2" descr="data:image/jpeg;base64,/9j/4AAQSkZJRgABAQAAAQABAAD/2wCEAAkGBxAQEhIUDxQQFBAQFBQVFA8QFBQNDxAQFRUWFxQVFxYYHCggGBolHBQVITEhJSkrLi4uFx8zODMsNygtLisBCgoKDg0OGhAQGiwkHCQsLCwvLCwsLCwsLCwsLCwsLCwsLCwsLCwsLCwsLCwsLCwsLCwsLCwsLCwsLCwsLCwsLP/AABEIAMUBAAMBEQACEQEDEQH/xAAcAAACAwEBAQEAAAAAAAAAAAACAwQFBgEABwj/xABBEAACAQIEAgYGCAQFBQEAAAABAgADEQQSITEFQQYTIlFhcTKBkaGi4hQjQlJjscHhBzNi0VNygrLwFSRDo/EW/8QAGgEAAwEBAQEAAAAAAAAAAAAAAAECAwUEBv/EACwRAAICAQMEAgEEAgMBAAAAAAABAhEDBBIhEzFBYQVRIhRxgbEyoSOR0UL/2gAMAwEAAhEDEQA/APlE7xJ6ABAQE2MURkWGBAlsILGQ2GBCiWwgJVENhAQSJbCAjojcdAjolyO2jolyPWjoncdtCidx4COg3HbR0LcetCgs9aKg3HLRUNSPWgVuOWiKUj2Xu37oUNSP0R0F4N9EwtGkR2gvWVPGq+p9m3qnz+oyb8jZ1MUdsaNQTYTI0KytX3MmxozbnPUJ9UTEZfpZjM9QIvo0xb1y4oGfNukWJz1Mo9Gnp/q5zq6XHthf2YuRTsJ6qCwCIirAMBnoDPQAICAmxiiMhsYBAhsNRGQ2EBGQ2EBGS2EBGZth2jSIcj1pVEOR0COiHI6BHRNhBYUKzoWArO5YxWeywCz2WAWeywCz2WILByxlWcIioakaT+HnB/pWNpBhenS+tfusvoj1taeXV5Onjfvg9Gmjvmj9BYVdLn7Wvq5TgHYOY6plXxMGBR42pZD4yRlNVrClTZzvY2gB894ti8ivUO/LxY7T04cbnJRM5ypWYZ9Tc7mdk8yYsiBaYthAtMAiIpMAiAwgICsYqxktjFECWwwIzNsMCMzsICMhsMCVRm5HbSkiHI7aOjNyCVb7b90ZNh5bbwJbJvDqFOoWRs3WMAKViqp1hP2yeUjI5R5XbyVjSfD7+BFWgUZla11JBsbi47iN5cWmrRnLh0wcsomyTTwFVkaoqOaamzVApKA+JkOcU6b5KUZNWlwIyyyLPZYBZ00zvrY8+RgMHLALOFYDs4VgNM+vfwm4P1WGNVh28U1h3iin9zm904fyOTdk2LwdfQ46hufk+kKP+eE8J7Sq4hVzNYcpLGin4rU2EQMy3STF6BBy3lRQmfPOkmJzMEGyan/Mf7CdbRY6jvfk8eefNFIRPY0ZpiyIGiYDCSWmLYQLTAIiKQSiMljVECGwwIyGwwIzNsMCNIzbCAlJGbYVpVGbkdAlGbYYEZLZM4XizQrU6qgE0nVrHY2N7SZw3xcRwntkmWXS3E06+JerSFkrBXGmXUjX36eqYaSEoQ2y7ovUzjKe5eSoCz0nmsuuGcOovdWbPVqU/qkQ5AtU8mY6aAXnmy5ZrlKknz+x6MeOD7u21x+5VtSIJB3BIPmJ6k7VnlfDo1/C+kanCJhGWxBKg27L5jpfxud5ytTpMnV6kex0tPqsfT6cu5lcThGpuyVAVdDZlO4M6kGpRtHNknF0w8DSQ1EFUkUywzsNwl9YptqLce4Qaclu7Gg6Q8ToVqXU0Fy06B+q3OZL6m51vrOfgxZo5Vkn57nQz5sUsbhDwZcpOmc6zhSAWP4dgGr1adJPSqMFHrO8zyS2Rcn4NMac5KK8n6G4XhVpqqJolJVpp5AamfMyk5ycmfSxiopJE6vUyqTJbGU9I3uxklGc4niu0T3QJbMRxXG2zueVz/YTfFDfJRM8k1GLkYeoxYkncm58zO/GKSpHM3XyLIjaLTAYSaNEwCJJaYthEWmLZYGlhqIEtkvh+CqV6i06Kl6jmyoNyYpSUVbI5fYPF4OpRdkqqVdd1McJKUbi+DOSaHcO4bWrlhRQt1al2tYZVHPWE5xhzJkbXLsIAmqRi2dlJGTY+lhajKzqrFEtmcAlVvtc8oOSTSZNNqwVWWQ2GFjIbDCwJs+gZaWI4KMqg1MISH0GZbsSG77azlTU4atc8M6UXCelfHKMRh6BdlUWuxAFzYXJtqZ1ZNRTZy1+TSLHjPBauDqBKhUki4amcwmODPDOnt/2aZ8M8LW4g5Zueax2EADoTsGUnyBEUlcWOEqkjefxP4fTYpXp2zEAMRsykdkzkfH52pvEzr/I4U4LLEwGSdmji2W/RU0hiUFZVanUDUzm1ClxYH2/nPNq1J4m490enRzisqUuz4InGeH9RWdBsDp32hpc/Wx7n3HqsPRyOPggFJ6Dz2bX+F3Dc1apXIuKC2XxqvoPd+c5nyWWoKC8nU+Nx3Nzfg+u4anlAH3R8R3nGXY7RB4vW2URMdELH1erpeJiAwXFcXfTvlpEsxXSDEXsg8z+gnW0GHhzZzdZl52IpSJ0aPJGQJETRsmCRJo0TFsJFGiYsiI0TFsIi0wlEZLLPgPE3wlenWp2LUzsdiCCCPYTIyY98XElS2ux/HuJDE1c6qVFtmNzfcydNheKFN2RlnudofwxMXQAqUBcVke4W1S9NT2iyjUAHvlZFjyXGfgiMpx5RVE315melKkeaUrCAlIybLvAccalha2GCi1ZgxfY7WIPfPPk0+/JGd9jWGfbjlCu5VqJ6jzNkinhnKlgrFFIDOASqk7XPKLcrq+RU6uuDirKM2zR9DeKDC1vrQThsQDSrAi65Tz8xf2Xnm1WHqR4/wAlyj0abN05fl/i+GQ+NcLOGrPT3UG6ONQ9M6qwPPSaYcnUgn/2YZ4PHNx/6IzMzWzFjbbMSbD1zWMIrsjGU2+7PBYzOwgsYrLbD4qriFTDtdibLTJOxOwPhPBk0sIZOuuK7nvxauc8fQfN9gxwTqcTSpYtlVGIzMpuAvMX900/VLJilLH3RD0rxZYwy8JhdKnw5r/9qqoiAAFNiRsfORourKDeXz2K1zwxmli8fQPSA9cKVcf+RbN4VB6XvBk6RdPJPF/KL1kurjhl/hlIUnQOfZ9k6DcM6jDUVIsz/XP5n0R7LT5vWZeplf0j6jRYunhSfdmrBsLnznmPWUWbrKhPKQMoOl3EO1kB2jQmYbGYjcnYfpNscHOSivJnOaim2ZKu5Zix3Jn0cIKMVFHBnNyk5MQwjEmCYM1iwSJDNosAiSzVMWRJZomLYRGiYSiFEsMSjKTGASkZtj8O9RbtTLgWKlluBY7gkd8W2L4ZnbXKLLhWLp0EdtHesr0mpkWNNDazg9+8jLCU2kuEubCM4xV/fBFxvVGo3UBhS+yHN2AtzM1x7tv59zDI43+PY9hSodS65kBBZL5cy8xflLkm1x3ITSfJd4/D4erS63DJUV85z0Rd0pUgNCT4nxnlxSyQnsyNV9+zbKoSjugv4PYbjJXBvhgo7dTOX7xYCx9kuen3ZlkvsZx1G3E8ddytVJ6jxtk04yoaS0ifq0YsFtsx31kLFHf1PJTzScNngtOF03xVM0NWekjPRO7C2rU/IjW3eJllaxS6nh9//TTFeaPT8rlf+FX1dtCLEcjoRPSnfKPG7XDOhYyLCCwFZq+hHCgxeu47NLRL7GoefqH5zl/JZ9kNi7s6/wAVp98+pLsiv6VKxrZmvYjQnXzk/EyTxtebD5lNZIvxRTZZ1jj2TaN2olSbKtVTc8s4IP8AtnmnGsql5pnrxzcsLh4tEulwVGxiUKT9ZTLLeoBYFd2mb1L6DnJUzaOmX6iOOLtH2PCILabGwHgq7T58+oqjnFsRlQ95iYFXScUqTO3d75Iz55xDEmo7ufGV6JMxxatplHPU+U63x2G3vZzNfmpdNFOyzqnMTFsIFJi2ERaYJkM1jIEiSzdMWwks0TFsIjRHQIEtjFEoybCEtIyky/p9JHGD+iLTQLclqg9J7m+vjPPLSqWXqNv9iv1FY9lFMBPWeVs1XSirg3pUDhlprlRQQtg97drN6+ZnO0vWWaSn2PXqHieKLj3M6onSOcy14Zxerh0q06dslcAMCL7XsR7Zjm08MrTfg0x6iWNNLyRFWbnlbGKsdENjVWMzbJ/Ccc+GqpVpWDoeexB0IMzy4lli4svDmlimpxNvxLA0OIYcYpV6uuQQQuxde8TjLPk0mTpvlHclgx63F1I8SMJktvuJ3Iu1Z83JNNplv0Y4WMRWAf8AloMz+IGw9Znm1mbo43Jdz16DT9fLtfZcs+k0kUCwAVRsiiygeU+bk3J2+59ZFKKqKpEDifD6NUWKqfDb2W2lY8ksbuDpkZcUMsds1aM7jeh+bXDOL86VU5SPJuc6uD5TxkRxtR8R5xP+GSa3RynQwdRSweu3aYrqoy3ygTDJr9+aMo9kejH8csenlGXMmv6I/wDD3A3epVI2ARfNt/dN/lMvEYI8/wANiuUsj/Y+m0Bb1C05B9Ayo4jU6yqFGyxMEUnTDG5VFJd+cEJmK4h2VA5nU+UqCcnSJk1FWzMYk5iT3/lPp8ONY4KJ8vlyvJNyZHYTQSYlliLTFMIGiFsJNFpgmS0bxYJElo1TFsJNGqZ5YEyYYloxkwgJSMZMYolGbDUR0SxiiBDGqIyGzbdD6/Dzh6lLFU6fXEkio41ZbaANyInM1yzqSnjuvR0NFLBKLhkqzNYmkquwQ3QE5TvcToYZOUE5dzm51GM2o9i54fwujUwtSoWPXI9gumXLa4JHjrPLqNVLFljGuGejT6WGbDKV/kirVZ7jltjFWUiGy86M44rUWkzEUazANbdSdAQeXKeDXaWOSG5d0dH47WSxZFB/4s0NfgFM1WApp2dCWJGvfYbmcfHq86W1SO7PQ6eUt0o8lrwzBLSXKoUDmEFrnxPOROeSbubs1x48eJVBUTWewmcmaRIFavYzK+ShFWrE2ScFXMCDBDLTo7g1pIAo0uznzJms8ssjTkGLFDEqiu/JdYiv1dMk90k0ZU8OOjVG8TEwRjsZW6+szH0VjbpCXJmeL18xNueg/wAonU+NwXLc/H9nK+Uz7YbF3f8ARUOs7RwkxLrA0TEssDRMSwiNExbCBaAIks0iwTIZvFi2Ek2izywREmGJZjJk7iHC6uHcJVWzMFK5SHDBtrEbyceWM1aJnjlF0xBQqSGBBGhB0IPiJonfYyfAYW28oh8DFEZm2OQQM2PRYEdzQLxs9QtCpRpt1egZhZrXvrzvrvPFLSt5OpCdHqWrSxdOcLondH6vDwj/AEhWFQmw7T5Sp8pGqhqLXT5Rejyaan1OH/Idfg2Fqa4WsoP+HUP5GTDW5YcZoP8AceTQ4cnOCa/ZlZjuGVaFusGh2YEMp9Ynvw6jHl/wZzNRpsuH/NEdNLHumzVo8ydOz6bSrh2uNnVG9ovPkprZka9n3GOW/Gn9pEjaEmNIjVa28ylItFbxLEpmUUwdhcnvtrM+O5TI9WvFYhlGpeNSFRquGjT2D2SkWI4/iLkIJdiZE41iOow9h6TC0S7jZj8S/V0rfbf9YJbpCk6RmsQbnwGk+p02Lp40vJ8hq8/VyuXgjMs9BimJcRGiYlxEaJiHEDRMUwiNEKYRUWmCZLNosAiQzaLOARomTCEpGMifgKtY1aXV5nqoy9Wurm4N1AHdIlGCi/CfcSlJyVdx5xbriOtrKGqLUzOjjQsDcgiEYR6e2L4oUpvful3J3SHjrY11ZkVMuyr/APNpnpdN0b/K7HqdR1a4qitUT1njbNvj+itBcBRxFJmNVkDNrdWPMW5WnMjrZrPsl2ujoy0UHp+pHvVkLofj6GHqVHrC7ZLUiRmCvfU+dpvroZZwSgeXQ5cWObeT+CJxXF9fVZ++Xo8MsWPbLuefXZ45sm6PYQonsPA2NUQomyXh8bUUZb5kO6P2lPqmE9PBvdVP7XBvDVZIrbdr6fJc8O4KmJ5VaLHbMuakT4E2M82bVvD5Ul/s9mDQx1Hhx/o0NOiaKUlYgtTXIxHgTb3EThanJGeRzXk+j0uKWLFGEu6LGqbjSZtmtFNiHteYNjSKrFVO0JDKoU1SFhRPwFwVuCL666XAlJBXJsuHGy3PdebLsMp0bra5PIGBPkrOkOK62sqD0U1MLpDZmeK18zHuXsjzO89/x2Dfk57Lk5vyefpYWl3fBUMJ9JR8omJYRGiYlxA0TEOJJqmJcQNExLCI0TEsIi0AREzWLBMhm8WcEaJkx+DdVdGYZlVlLL95QQSPXCSbTSMk/wAk2aDiHSW+N+lYdQuXRVIAFspXUDwM82LTPpPHN9zbJqF1FOKKavWao7O3pMST5mevHBRiorweWc3Jts8olmLHIIGbZZUuJVhS6kOeqJvk3APO3dMZafHKam1yi1qckYOCfDFoJ6DyMl4LDNVdUQXdyAB4mTKSjFyfZChBzkox7snYzhNWlV6ojNU00S7XmWLVY5w33SNM2jy48ixtW39Fzgui5AzYlgn4a9pz5908mX5DxjX8nu0/xDfOV16RfUHwlKiBSVFqrfU2NQ+N5y82XNJ3Jt/0djDg0+L8YpX/ALBw1OtUysyvlbKSzHLoTqbDWXUVHlh1Jt8RdfZa8Qel1gpt/wCS+V+4gX39U8LVnsIlOuo7BIJG3jaLwBT419TMX3HRWVjtIY0R8RVymIdFxguJviXzN9mw02mqlYmqNTiuxTz3Oi5QvLXW808CKnh1XKtR+4E+qMEZtcQbVKp3cm36RPl0IJeFJUpCzfWC5NiCLncETqaXPLCuFwzm63SQ1Nc00UWJwzobMCCO8W9flOvi1UMnC4ZwM+iy4eWrX2RXE9B5kIcQNExDiI1QlxEaIQ4gaoUwiLQoxNGiBMhm8QRAmQaiUkZNlmMRhyv8pg3VZQQ5/nX/AJhHlymezJf+Xn/RTlCu3gkcLSkKVZ6yZlYBEcEZqdXRr2v3c5OVzc4qD9/wGNR2ty7CMUtPOepLGn9kvo1vGbY9+38+558m2/x7HEEswY9BKMmPQQM2W/R0VfpFM0QC6Nm19Gw3vPPqpQWJ7+xvo4TlmjsXKNzVrrTzMtusc9qqdWv91fATg44uq8H1E5RT3eTn/Sq1RcxNswuEv2mv95uUtZIRddzOWPJkXHA/hPR4qwL5eyc2m7G+xvqPbKy6m1SM8Gj2y3SNGtJm30t7RPHZ0KQl8H1gKnJb72W7geHdJasEUfSXhBpNTq0QSl8rKNSCRa8lquAZmsWSGIYEHuOk8z4GV+Iq2klIicQqaXiZUS96GlFsagJBzEDva3Zm2Ol3JkabjS1ThxYXygFzyE0YjN8TxzU6PVobGr2T5HeSmBDp0szIg9FBc+LcpUXTsTVpoHFcJqUyGRyL663Qg+M7uLVYc62yjTPncuk1Gle/HO17HU8XcdXiV9Z5eI7vOZ5tNt/KLtHq0+sWT8Mip/2QOKcGKrnp6r7xN9LrHezJ/DPLrdAucmL+V/4UTidM5CEOIjVCHERoiO4gaoSwiNEKYQZaBMhm8QRGTJhrGjJjAIyRiwolscsZmxyCMzZpsH0TrvQ65ilNCLqr3zOO+3ITw5dfjhLb3PXi+OyZIbuxUKLT3rlWcuSp0zZdEsHlpNVvY3t5Cw195nC1+VzzbfCPo/jMKx4N/llrwnCtiKym3YB0B2sNib8tphKe1Uj1Rg5ytmsOHKa8rX8QZ5j1gYPObsL2N9Ttf/nOAEpVsN/HbUQAKjqxI5gf2iAOr2uxpqDvBgY3iVLrXdMoZaepddGTXlM5RTQ7Mxx3g9Skuen20te43HmJhODXYaZm6bNVIUAnUXsCbDxmRp2NnwjCOuRrWTNoSQLi9tBz1E3UX3IsmdIeJOWWkG7GhK95jcvAqM3iaueuo5Uxf1xIKLjB0BlJOjMb+rlLihWNCOBY3AOhJN0Nxz7patcolpNU+wH/AE96lwiEgbsp6wLbYDw12nvw6t//AEc/PoV3gd4chuaTgjMCtjoQeXvsZeeCa3RHp5u9ku5k+K4bIwPJxcefMe2dTR5nkxpvujia7CsWZ12fJWuJ6zyoQ4iZqiO8RohLiBohTCI0QsyWbRZxYiZBiUiGGsZLGrGQxyQM2PSMzZp+I9KKlemiFcuRQvZOhsLXtOavjY9Te3wdCXykunsS5KdZ00caTs2fBQwpFRtWpgp3GoAAy+fZ98+b1acc7Z9ZopKWnivRsOD4E0KYv6TEE65iNNd5527PalSLILnNrnxvr7IgJqUwi9nlABWZmFwbCAEbDXUtc3HsiAUlXrGBW4B5je0QEihwqlSVxTFmqasxOZmI2uY64Aw/Ez9YUS+ViM39I+1M00DND0fweGFEpQVVZiS4+0Se890I14HyZviOCGFrWOc7dXbVEubsG/SZSW18lFDxDF5q5PdM75GI4YmZmY/aPwiWuRM0OETrDZRqTpN6INZheCOtJadTLbPna257hKoCwp4VUWyLYA3sNJdAUPSGkEK1ua312/yjx1mkZtRcTHJjuSl9GA4+ezRHPKx9THT8r+udb4yNQkzh/LyvJFeiiedI5aI7iJmqEOIjVCWEC0JaI0QuJmsQREEhgjRDDURkMasZLHJAyY9I0Zsn0sG5ptVA+rVgpNx6R20kPLFTUH3YulJwc/CPJNDzs2nR7K2HpoSQSz5T3MDf9ZxPkI/8rPpPipf8CX7mu4Zjj6Fe2ddM/Ju7yM521nV3F3hEFjsbxDsJgTfugJiHqFCc2Xqwo155r/lAZHx7NlYkgKBcki1hBgFggEC2YHTfQR8CJFR2YgggKAbjmTbTyidgUJ4SXJvYXOh01mO0ohVOH4ig+ZfaNQRJ2tdhHukzkvTIJVshvlOVr6RzY0Zuphcxu+ViebKAT61tM+PJRDXDNTIVQbMbd9l39cqFCZvej2CWmqtztvPUlZBoUN9b+uAiPXxSUrl2AS2pJ2iKsxfE67YxuaYamdjo9U+XK8tIiTMp0ov17D7oUWGw02nf0SrCmfL/ACUr1DKN56zxojvEzVCHiNUJeBohDRGiFxM1iCIAxixkMYsCGMWMljkgZMkJGjNk7BHMQjPkpswzE3KjxtzmeRJfnVtDg3J7HKkxlVVDMEbMoOjEZSw77cpeNuUU2qZhmioyai7RtuhVIPQfS7U6t179VFx69ZxflOMifo7/AMM7wtfTNDUog+kD5/aH954IydHVcQ6FWrS9A5l/L+0boFZPTiuYa9k+O0KCwzXpsLOVYd0htFDqpoVR27MByubHzHOJ0xlc9Zc31CM4PqUd2pk3XYODv0Wu/pOEX7qa++OpPuHAVPhA++5PiYbAsmUaDKLOSV8dZVcAUlLALiqtZgSQoCh+Wa5JA90zcbAgY3gdancgA+H9pk4MqyBg8FUqNZ1yoNy+vsijBg2azA0aVFbA2Xzvr656o2QzuJ4xYWooWPedB7Oc02/ZO76Ko0nrG9e5flTWxK+rZfM6w4XYXLFcSp0MHTUMUBJuKanMd7nfVifvGS5WyqPnfFMSatV3Omdr27hyn0mlVYo/sfIa2V6iT9le83MUIeJmqI7xGqEvA0QloGiFGSzRHBAGGsZLGLAhjUjIY1IGbJCRmbHpGZMekaMpG4/h1U/nL/lP5icb5WPMWd74SXE4/sbWpQDeffOQjvNkHEJ1Z567ESk2INCHGw/2GNMTIuJ4eu4NRD3jVfdKtk0j2GoOCL1AyKc2Sy3YgGwiaX0NX9lgmNxAABSiR3AlbeEKiK2dGOqf4Q/01F/WOl9hz9HRxNk3ov6mQ/rG0vsW5/QnHcSasFQU3sTd1BGbJyFxtc/lJpXVlWyTQxbooVaQRV2FwLCOl9it/QupxB3NrLbvtp7TJ/EfJFqNT+0xJ+7TUufdHcfoKf2RqtQg9mlU86ll90N7FtQ21Qi7mw+5SGW/md5O6ikip4txn6KLLYMdk0J8zFcmw4Ri6+JeoxdyWZtyZoQ35IFQz6fHGoJej4zLLdkk/ZHeWCEPEzVEd4jRCXgaoS0DRCzJNEAIDkMWMhjFgQxixkMckDNj0jRmx6RmTLHDiiApcuSc2ZFAGU27Fid9d5lPq21FL0XFYUk5N+0X/Qd/rKia9tBsbHRhqPK954flI3jT+me/4aVZZL7R9Ho0wL2v2jc311tb9Jwz6QUgLVXuD1YCgX2Z9yRACJ9FqtVqseyhtl53POCsKPNRrj0Stu6FyA9RZtqiA+UE5CaQ8UafK48iZomKjv0MHZm9oMLHRUcS4iKLdWmd6p0C6FR56RWmFEvhaoLlqj9Y1sxGgv3C42kxkgos2XTRib7E239kbAoMVjKlNrM2bw0kbmMW/SWqvoqnrvBSArMb0jxD80Hkv94WxFTjON4lxY1Gy9w7P5SybKZ2JJJuT3nWUgCG00xq5pezPNLbjk/REefUHxaEvEaIjvEzVCHiNUJeBohLQNELMk0iAIIchixkMYDAhjFjIY5IEMcsDNj0MoykPQwM2aDoZVy4qn/UGHuv+k8XyCvAz2/Fy26lez6lTM+dPrBl4AcMAFMIgFGBRHLWhdCFYniDqlqQzOb67Io84OQqKvA0jTZ3azVn3c/ZHcsW4dDHxD95itiFtjam2Y28NI7YEOqb+ckCDXMYFfXMpCZBrS0SRjKQBnYz06SN5oni18tunkyI5n0R8qhDwNEIeJmqEPEaIS8DRCWiNEAYmaxAESHIMSjNhrAljVjIY1DAzY5TAhj0MoyaHoYGbLTgVbJiKJ7nX36frMNTHdhkvRrpJbc8H7Pr1Mz5c+zGwA4YALaIBTGBRWcWV6oFOndVP8ypzI+6sLE0d6sKAo0AFgPCSBHqRDI7QEIaAhFUwAhVjGBX1jKQmQqplokjyxM7V0E6Hx0byt+jlfLSrEl9siOZ2j59CHMDRCXMTNUIcxGiEuYGiEtEWgTEaxQAiKYYjRkwxGSMUxksasCGNQwM2OQyjNj0MDJkmhUykHuIPsMlq1RMXtkmfZ8G+ZVPeAfaJ8nJU2j7eLuKZJiKOGAC2MQCngUR3iYEepEBGeICO8AENAlkaqYAQqxjAgVZURECsZoiRQlEnMQdp1/jIcSkcP5eXMYkRzOmclCHMRohLmI0QhoGiFNA0QpjEWgTEzWIAkoqQQlIyYaxksNTGQxqmBLHIYGbGqYGbHIZRm0OUwIaPr3Rqvnw1E96KD5gWM+X1MayyXs+w0k9+CL9FxMD0HDABTRAKaBQipEwI1SICM0QCHgBHcwEyLUMBEKsY0JkCtLQiBWM0QgVjEJxTazu6CNYU/s+a+SluztfRFcz2njSEMYjRIS5iNEJYwLQpoGiFmItAmSzaKAElFMIS0zFoMRkBrGSxgMCWNUwIaGqYGbQ5WjIaGo0Zm0fUOgNfNhgPuMw99/1nz3yMazfufS/FyvAl9GqWeE6JwwAU0QCmgUJqxMCK8QEZ4gEPACNUMBMi1YCIVeUhMgVzKQiuqHWaIkKmIxEKu2p859LgjtxxXo+U1Et+WT9kdmmhCQpjEWkJYwNEhLGBokKYxFoCJmkUcMk2ii8HRk/4vwfNPP1/Rq8XsMdGfxfg+aNZ/RDw+wh0a/F+D5pXX9EdH2EOjf4vwfNDr+iXg9hjo3+J8HzR9f0T0PYa9HfxPg+aHX9Cen9jV6PfifB80Ov6Ien9jB0f/E+D5ofqPRH6b2MXgH4nwfNH+o9EPTezbdAsCaa1VzXGYHa3Lz8JyvkZbpJnX+MhsjJWa9afjOedM81LxiAW1HxgABo+PuhQxNTD+PuiaAjPhfH3fvFQCGwfj7v3ioBTYL+r3fvCgI74D+r3fvChEapw3+r4f3hQEWrwr+v4f3jSEyFX4Pf7fw/vLSEQDwTX+Z8P7y7JoYvBP6/h/eVHuhS7MgNwD8T4Pmn0HXrwfNfpvYtuj/4nwfND9R6KWm9im6PfifB80XX9FrT+xbdHfxPg+aHX9FrT+xbdG/xfg+aHX9FrB7Fno1+L8HzRdf0V0PYP/5r8X4Pmief0aLD7BPRk/4v/r+aT1/RosXs/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o-FO"/>
          </a:p>
        </p:txBody>
      </p:sp>
      <p:pic>
        <p:nvPicPr>
          <p:cNvPr id="4107" name="Picture 11"/>
          <p:cNvPicPr>
            <a:picLocks noChangeAspect="1" noChangeArrowheads="1"/>
          </p:cNvPicPr>
          <p:nvPr/>
        </p:nvPicPr>
        <p:blipFill>
          <a:blip r:embed="rId7" cstate="print">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64092" y="2060848"/>
            <a:ext cx="2840829" cy="21306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7155009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fo-FO" dirty="0" smtClean="0"/>
              <a:t>Einskiljing</a:t>
            </a:r>
            <a:endParaRPr lang="fo-FO" dirty="0"/>
          </a:p>
        </p:txBody>
      </p:sp>
      <p:sp>
        <p:nvSpPr>
          <p:cNvPr id="4" name="Content Placeholder 3"/>
          <p:cNvSpPr>
            <a:spLocks noGrp="1"/>
          </p:cNvSpPr>
          <p:nvPr>
            <p:ph idx="1"/>
          </p:nvPr>
        </p:nvSpPr>
        <p:spPr>
          <a:xfrm>
            <a:off x="457200" y="1600200"/>
            <a:ext cx="4042792" cy="4525963"/>
          </a:xfrm>
        </p:spPr>
        <p:txBody>
          <a:bodyPr>
            <a:normAutofit/>
          </a:bodyPr>
          <a:lstStyle/>
          <a:p>
            <a:r>
              <a:rPr lang="fo-FO" sz="2800" dirty="0" smtClean="0"/>
              <a:t>Gott fyri teir sum eru fyri missið</a:t>
            </a:r>
          </a:p>
          <a:p>
            <a:r>
              <a:rPr lang="fo-FO" sz="2800" dirty="0" smtClean="0"/>
              <a:t>Líkamikið fyri útjaðaran</a:t>
            </a:r>
          </a:p>
          <a:p>
            <a:r>
              <a:rPr lang="fo-FO" sz="2800" dirty="0" smtClean="0"/>
              <a:t>Prísurin avgerandi</a:t>
            </a:r>
          </a:p>
        </p:txBody>
      </p:sp>
      <p:pic>
        <p:nvPicPr>
          <p:cNvPr id="5"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9992" y="1600200"/>
            <a:ext cx="3974570" cy="2980928"/>
          </a:xfrm>
          <a:prstGeom prst="rect">
            <a:avLst/>
          </a:prstGeom>
        </p:spPr>
      </p:pic>
    </p:spTree>
    <p:extLst>
      <p:ext uri="{BB962C8B-B14F-4D97-AF65-F5344CB8AC3E}">
        <p14:creationId xmlns:p14="http://schemas.microsoft.com/office/powerpoint/2010/main" val="155874410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fo-FO" dirty="0" smtClean="0"/>
              <a:t>Samanhald</a:t>
            </a:r>
            <a:endParaRPr lang="fo-FO" dirty="0"/>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483768" y="1844824"/>
            <a:ext cx="4043363" cy="2695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8589998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da-DK" dirty="0" smtClean="0"/>
              <a:t>At enda </a:t>
            </a:r>
            <a:endParaRPr lang="fo-FO" dirty="0"/>
          </a:p>
        </p:txBody>
      </p:sp>
      <p:sp>
        <p:nvSpPr>
          <p:cNvPr id="4" name="Content Placeholder 3"/>
          <p:cNvSpPr>
            <a:spLocks noGrp="1"/>
          </p:cNvSpPr>
          <p:nvPr>
            <p:ph idx="1"/>
          </p:nvPr>
        </p:nvSpPr>
        <p:spPr>
          <a:xfrm>
            <a:off x="2051720" y="1628800"/>
            <a:ext cx="4042792" cy="4525963"/>
          </a:xfrm>
        </p:spPr>
        <p:txBody>
          <a:bodyPr>
            <a:normAutofit/>
          </a:bodyPr>
          <a:lstStyle/>
          <a:p>
            <a:pPr marL="0" indent="0" algn="ctr">
              <a:buNone/>
            </a:pPr>
            <a:endParaRPr lang="da-DK" sz="2800" dirty="0" smtClean="0"/>
          </a:p>
          <a:p>
            <a:pPr marL="0" indent="0" algn="ctr">
              <a:buNone/>
            </a:pPr>
            <a:r>
              <a:rPr lang="da-DK" sz="2800" dirty="0" err="1" smtClean="0"/>
              <a:t>Spurningar</a:t>
            </a:r>
            <a:r>
              <a:rPr lang="da-DK" sz="2800" dirty="0" smtClean="0"/>
              <a:t> ?</a:t>
            </a:r>
          </a:p>
          <a:p>
            <a:pPr marL="0" indent="0" algn="ctr">
              <a:buNone/>
            </a:pPr>
            <a:endParaRPr lang="da-DK" sz="2800" dirty="0"/>
          </a:p>
          <a:p>
            <a:pPr marL="0" indent="0" algn="ctr">
              <a:buNone/>
            </a:pPr>
            <a:r>
              <a:rPr lang="fo-FO" sz="2800" dirty="0" smtClean="0"/>
              <a:t>Takk fyri</a:t>
            </a:r>
          </a:p>
        </p:txBody>
      </p:sp>
    </p:spTree>
    <p:extLst>
      <p:ext uri="{BB962C8B-B14F-4D97-AF65-F5344CB8AC3E}">
        <p14:creationId xmlns:p14="http://schemas.microsoft.com/office/powerpoint/2010/main" val="11560606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da-DK" dirty="0" smtClean="0"/>
              <a:t>Um </a:t>
            </a:r>
            <a:r>
              <a:rPr lang="da-DK" dirty="0" err="1" smtClean="0"/>
              <a:t>festaran</a:t>
            </a:r>
            <a:r>
              <a:rPr lang="da-DK" dirty="0" smtClean="0"/>
              <a:t>.</a:t>
            </a:r>
            <a:endParaRPr lang="fo-FO" dirty="0"/>
          </a:p>
        </p:txBody>
      </p:sp>
      <p:sp>
        <p:nvSpPr>
          <p:cNvPr id="3" name="Content Placeholder 2"/>
          <p:cNvSpPr>
            <a:spLocks noGrp="1"/>
          </p:cNvSpPr>
          <p:nvPr>
            <p:ph idx="1"/>
          </p:nvPr>
        </p:nvSpPr>
        <p:spPr/>
        <p:txBody>
          <a:bodyPr/>
          <a:lstStyle/>
          <a:p>
            <a:r>
              <a:rPr lang="fo-FO" dirty="0" smtClean="0"/>
              <a:t>Jóhan Jógvansson, føddur í 1981 og uppvaksin í Dúvugørðum</a:t>
            </a:r>
          </a:p>
          <a:p>
            <a:r>
              <a:rPr lang="fo-FO" dirty="0" smtClean="0"/>
              <a:t>Útbúgvin framleiðslutøkningur í 2003</a:t>
            </a:r>
          </a:p>
          <a:p>
            <a:r>
              <a:rPr lang="fo-FO" dirty="0" smtClean="0"/>
              <a:t>Fekk búnaðarprógv á “Agroskolen” í Hammerum, Danmark, ár 2009</a:t>
            </a:r>
          </a:p>
          <a:p>
            <a:r>
              <a:rPr lang="fo-FO" dirty="0" smtClean="0"/>
              <a:t>Yvirtók </a:t>
            </a:r>
            <a:r>
              <a:rPr lang="da-DK" dirty="0" err="1" smtClean="0"/>
              <a:t>Dúvugarðafestið</a:t>
            </a:r>
            <a:r>
              <a:rPr lang="fo-FO" dirty="0" smtClean="0"/>
              <a:t> frá ársbyrjan 2011</a:t>
            </a:r>
          </a:p>
          <a:p>
            <a:endParaRPr lang="fo-FO" dirty="0"/>
          </a:p>
        </p:txBody>
      </p:sp>
    </p:spTree>
    <p:extLst>
      <p:ext uri="{BB962C8B-B14F-4D97-AF65-F5344CB8AC3E}">
        <p14:creationId xmlns:p14="http://schemas.microsoft.com/office/powerpoint/2010/main" val="28254309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2757" t="18651" r="23252" b="7738"/>
          <a:stretch/>
        </p:blipFill>
        <p:spPr bwMode="auto">
          <a:xfrm>
            <a:off x="3540953" y="1605148"/>
            <a:ext cx="5103635" cy="39120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pPr algn="l"/>
            <a:r>
              <a:rPr lang="fo-FO" dirty="0" smtClean="0"/>
              <a:t>Festið</a:t>
            </a:r>
            <a:endParaRPr lang="fo-FO" dirty="0"/>
          </a:p>
        </p:txBody>
      </p:sp>
      <p:sp>
        <p:nvSpPr>
          <p:cNvPr id="3" name="Content Placeholder 2"/>
          <p:cNvSpPr>
            <a:spLocks noGrp="1"/>
          </p:cNvSpPr>
          <p:nvPr>
            <p:ph idx="1"/>
          </p:nvPr>
        </p:nvSpPr>
        <p:spPr>
          <a:xfrm>
            <a:off x="457200" y="1600200"/>
            <a:ext cx="3394720" cy="4525963"/>
          </a:xfrm>
        </p:spPr>
        <p:txBody>
          <a:bodyPr>
            <a:normAutofit/>
          </a:bodyPr>
          <a:lstStyle/>
          <a:p>
            <a:r>
              <a:rPr lang="da-DK" sz="2400" dirty="0" smtClean="0"/>
              <a:t>Dúvugarðahagi</a:t>
            </a:r>
          </a:p>
          <a:p>
            <a:r>
              <a:rPr lang="fo-FO" sz="2400" dirty="0" smtClean="0"/>
              <a:t>Einbýtt festijørð </a:t>
            </a:r>
            <a:endParaRPr lang="da-DK" sz="2400" dirty="0" smtClean="0"/>
          </a:p>
          <a:p>
            <a:r>
              <a:rPr lang="fo-FO" sz="2400" dirty="0" smtClean="0"/>
              <a:t>10 merkur og 8 gyllin</a:t>
            </a:r>
          </a:p>
          <a:p>
            <a:r>
              <a:rPr lang="fo-FO" sz="2400" dirty="0"/>
              <a:t>U</a:t>
            </a:r>
            <a:r>
              <a:rPr lang="fo-FO" sz="2400" dirty="0" smtClean="0"/>
              <a:t>ml. 2</a:t>
            </a:r>
            <a:r>
              <a:rPr lang="da-DK" sz="2400" dirty="0" smtClean="0"/>
              <a:t>80</a:t>
            </a:r>
            <a:r>
              <a:rPr lang="fo-FO" sz="2400" dirty="0" smtClean="0"/>
              <a:t> áseyðir</a:t>
            </a:r>
          </a:p>
          <a:p>
            <a:r>
              <a:rPr lang="fo-FO" sz="2400" dirty="0" smtClean="0"/>
              <a:t>Uml. 900ha</a:t>
            </a:r>
          </a:p>
          <a:p>
            <a:pPr marL="0" indent="0">
              <a:buNone/>
            </a:pPr>
            <a:endParaRPr lang="fo-FO" sz="2400" dirty="0" smtClean="0"/>
          </a:p>
        </p:txBody>
      </p:sp>
    </p:spTree>
    <p:extLst>
      <p:ext uri="{BB962C8B-B14F-4D97-AF65-F5344CB8AC3E}">
        <p14:creationId xmlns:p14="http://schemas.microsoft.com/office/powerpoint/2010/main" val="17241550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fo-FO" dirty="0" smtClean="0"/>
              <a:t>Inntøkugrundarlagið</a:t>
            </a:r>
            <a:endParaRPr lang="fo-FO" dirty="0"/>
          </a:p>
        </p:txBody>
      </p:sp>
      <p:sp>
        <p:nvSpPr>
          <p:cNvPr id="3" name="Content Placeholder 2"/>
          <p:cNvSpPr>
            <a:spLocks noGrp="1"/>
          </p:cNvSpPr>
          <p:nvPr>
            <p:ph idx="1"/>
          </p:nvPr>
        </p:nvSpPr>
        <p:spPr/>
        <p:txBody>
          <a:bodyPr>
            <a:normAutofit lnSpcReduction="10000"/>
          </a:bodyPr>
          <a:lstStyle/>
          <a:p>
            <a:r>
              <a:rPr lang="fo-FO" dirty="0" smtClean="0"/>
              <a:t>Seyðakjøt</a:t>
            </a:r>
          </a:p>
          <a:p>
            <a:r>
              <a:rPr lang="fo-FO" dirty="0" smtClean="0"/>
              <a:t>Veiðirættur og rossabeiti</a:t>
            </a:r>
          </a:p>
          <a:p>
            <a:r>
              <a:rPr lang="fo-FO" dirty="0" smtClean="0"/>
              <a:t>Ferðavinna</a:t>
            </a:r>
          </a:p>
          <a:p>
            <a:r>
              <a:rPr lang="fo-FO" dirty="0" smtClean="0"/>
              <a:t>Ull</a:t>
            </a:r>
          </a:p>
          <a:p>
            <a:r>
              <a:rPr lang="fo-FO" dirty="0" smtClean="0"/>
              <a:t>Avroð</a:t>
            </a:r>
          </a:p>
          <a:p>
            <a:r>
              <a:rPr lang="fo-FO" dirty="0" smtClean="0"/>
              <a:t>Garnatálg</a:t>
            </a:r>
          </a:p>
          <a:p>
            <a:r>
              <a:rPr lang="fo-FO" dirty="0" smtClean="0"/>
              <a:t>Kjøtpylsur</a:t>
            </a:r>
          </a:p>
          <a:p>
            <a:r>
              <a:rPr lang="fo-FO" dirty="0" smtClean="0"/>
              <a:t>Rullipylsur</a:t>
            </a:r>
          </a:p>
          <a:p>
            <a:endParaRPr lang="fo-FO" dirty="0" smtClean="0"/>
          </a:p>
        </p:txBody>
      </p:sp>
    </p:spTree>
    <p:extLst>
      <p:ext uri="{BB962C8B-B14F-4D97-AF65-F5344CB8AC3E}">
        <p14:creationId xmlns:p14="http://schemas.microsoft.com/office/powerpoint/2010/main" val="3363768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xEl>
                                              <p:pRg st="3" end="3"/>
                                            </p:txEl>
                                          </p:spTgt>
                                        </p:tgtEl>
                                      </p:cBhvr>
                                    </p:animEffect>
                                    <p:set>
                                      <p:cBhvr>
                                        <p:cTn id="7" dur="1" fill="hold">
                                          <p:stCondLst>
                                            <p:cond delay="499"/>
                                          </p:stCondLst>
                                        </p:cTn>
                                        <p:tgtEl>
                                          <p:spTgt spid="3">
                                            <p:txEl>
                                              <p:pRg st="3" end="3"/>
                                            </p:txEl>
                                          </p:spTgt>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
                                            <p:txEl>
                                              <p:pRg st="4" end="4"/>
                                            </p:txEl>
                                          </p:spTgt>
                                        </p:tgtEl>
                                      </p:cBhvr>
                                    </p:animEffect>
                                    <p:set>
                                      <p:cBhvr>
                                        <p:cTn id="12" dur="1" fill="hold">
                                          <p:stCondLst>
                                            <p:cond delay="499"/>
                                          </p:stCondLst>
                                        </p:cTn>
                                        <p:tgtEl>
                                          <p:spTgt spid="3">
                                            <p:txEl>
                                              <p:pRg st="4" end="4"/>
                                            </p:txEl>
                                          </p:spTgt>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3">
                                            <p:txEl>
                                              <p:pRg st="5" end="5"/>
                                            </p:txEl>
                                          </p:spTgt>
                                        </p:tgtEl>
                                      </p:cBhvr>
                                    </p:animEffect>
                                    <p:set>
                                      <p:cBhvr>
                                        <p:cTn id="17" dur="1" fill="hold">
                                          <p:stCondLst>
                                            <p:cond delay="499"/>
                                          </p:stCondLst>
                                        </p:cTn>
                                        <p:tgtEl>
                                          <p:spTgt spid="3">
                                            <p:txEl>
                                              <p:pRg st="5" end="5"/>
                                            </p:txEl>
                                          </p:spTgt>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3">
                                            <p:txEl>
                                              <p:pRg st="6" end="6"/>
                                            </p:txEl>
                                          </p:spTgt>
                                        </p:tgtEl>
                                      </p:cBhvr>
                                    </p:animEffect>
                                    <p:set>
                                      <p:cBhvr>
                                        <p:cTn id="22" dur="1" fill="hold">
                                          <p:stCondLst>
                                            <p:cond delay="499"/>
                                          </p:stCondLst>
                                        </p:cTn>
                                        <p:tgtEl>
                                          <p:spTgt spid="3">
                                            <p:txEl>
                                              <p:pRg st="6" end="6"/>
                                            </p:txEl>
                                          </p:spTgt>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3">
                                            <p:txEl>
                                              <p:pRg st="7" end="7"/>
                                            </p:txEl>
                                          </p:spTgt>
                                        </p:tgtEl>
                                      </p:cBhvr>
                                    </p:animEffect>
                                    <p:set>
                                      <p:cBhvr>
                                        <p:cTn id="27" dur="1" fill="hold">
                                          <p:stCondLst>
                                            <p:cond delay="499"/>
                                          </p:stCondLst>
                                        </p:cTn>
                                        <p:tgtEl>
                                          <p:spTgt spid="3">
                                            <p:txEl>
                                              <p:pRg st="7" end="7"/>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fo-FO" dirty="0" smtClean="0"/>
              <a:t>Inntøkugrundarlagið</a:t>
            </a:r>
            <a:endParaRPr lang="fo-FO" dirty="0"/>
          </a:p>
        </p:txBody>
      </p:sp>
      <p:sp>
        <p:nvSpPr>
          <p:cNvPr id="3" name="Content Placeholder 2"/>
          <p:cNvSpPr>
            <a:spLocks noGrp="1"/>
          </p:cNvSpPr>
          <p:nvPr>
            <p:ph idx="1"/>
          </p:nvPr>
        </p:nvSpPr>
        <p:spPr/>
        <p:txBody>
          <a:bodyPr/>
          <a:lstStyle/>
          <a:p>
            <a:r>
              <a:rPr lang="fo-FO" dirty="0" smtClean="0"/>
              <a:t>Seyðakjøt</a:t>
            </a:r>
          </a:p>
          <a:p>
            <a:r>
              <a:rPr lang="fo-FO" dirty="0" smtClean="0"/>
              <a:t>Veiðirættur og rossabeiti</a:t>
            </a:r>
          </a:p>
          <a:p>
            <a:r>
              <a:rPr lang="fo-FO" dirty="0" smtClean="0"/>
              <a:t>Ferðavinna</a:t>
            </a:r>
          </a:p>
          <a:p>
            <a:r>
              <a:rPr lang="fo-FO" dirty="0" smtClean="0"/>
              <a:t>Hoyggj</a:t>
            </a:r>
          </a:p>
          <a:p>
            <a:r>
              <a:rPr lang="fo-FO" dirty="0" smtClean="0"/>
              <a:t>Maskintænastur</a:t>
            </a:r>
          </a:p>
        </p:txBody>
      </p:sp>
    </p:spTree>
    <p:extLst>
      <p:ext uri="{BB962C8B-B14F-4D97-AF65-F5344CB8AC3E}">
        <p14:creationId xmlns:p14="http://schemas.microsoft.com/office/powerpoint/2010/main" val="761904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Users\Duvugardar\Pictures\Fra LG LG-E900\Filmrulle\WP_000047.jpg"/>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3968" y="1646802"/>
            <a:ext cx="4453003" cy="3339752"/>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C:\Users\Duvugardar\Pictures\From LG-E900\Camera roll\WP_000798.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6219" b="42867"/>
          <a:stretch/>
        </p:blipFill>
        <p:spPr bwMode="auto">
          <a:xfrm>
            <a:off x="4283968" y="4437112"/>
            <a:ext cx="4453002" cy="103244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46856" y="260648"/>
            <a:ext cx="8229600" cy="1143000"/>
          </a:xfrm>
        </p:spPr>
        <p:txBody>
          <a:bodyPr/>
          <a:lstStyle/>
          <a:p>
            <a:pPr algn="l"/>
            <a:r>
              <a:rPr lang="fo-FO" dirty="0" smtClean="0"/>
              <a:t>Seyðakjøt</a:t>
            </a:r>
            <a:endParaRPr lang="fo-FO" dirty="0"/>
          </a:p>
        </p:txBody>
      </p:sp>
      <p:sp>
        <p:nvSpPr>
          <p:cNvPr id="3" name="Content Placeholder 2"/>
          <p:cNvSpPr>
            <a:spLocks noGrp="1"/>
          </p:cNvSpPr>
          <p:nvPr>
            <p:ph idx="1"/>
          </p:nvPr>
        </p:nvSpPr>
        <p:spPr>
          <a:xfrm>
            <a:off x="457200" y="1600200"/>
            <a:ext cx="3826768" cy="4525963"/>
          </a:xfrm>
        </p:spPr>
        <p:txBody>
          <a:bodyPr/>
          <a:lstStyle/>
          <a:p>
            <a:r>
              <a:rPr lang="fo-FO" dirty="0" smtClean="0"/>
              <a:t>Høvuðsinntøka</a:t>
            </a:r>
          </a:p>
          <a:p>
            <a:r>
              <a:rPr lang="fo-FO" dirty="0" smtClean="0"/>
              <a:t>Avmarkaðir vakstrarmøguleikar</a:t>
            </a:r>
          </a:p>
          <a:p>
            <a:r>
              <a:rPr lang="fo-FO" dirty="0" smtClean="0"/>
              <a:t>Torført at máta ávirkan av rakstrarbroytingum</a:t>
            </a:r>
          </a:p>
          <a:p>
            <a:r>
              <a:rPr lang="fo-FO" dirty="0" smtClean="0"/>
              <a:t>Broytingar taka tíð</a:t>
            </a:r>
          </a:p>
          <a:p>
            <a:pPr marL="0" indent="0">
              <a:buNone/>
            </a:pPr>
            <a:endParaRPr lang="fo-FO" dirty="0"/>
          </a:p>
        </p:txBody>
      </p:sp>
    </p:spTree>
    <p:extLst>
      <p:ext uri="{BB962C8B-B14F-4D97-AF65-F5344CB8AC3E}">
        <p14:creationId xmlns:p14="http://schemas.microsoft.com/office/powerpoint/2010/main" val="33150598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https://scontent-b-fra.xx.fbcdn.net/hphotos-xpf1/t31.0-8/q84/p417x417/10497862_661475727262944_4511564322706980673_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5528" y="3696271"/>
            <a:ext cx="4678919" cy="2625988"/>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C:\Users\Duvugardar\Pictures\From LG-E900\Camera roll\WP_000825.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333" t="39326" r="18005" b="27092"/>
          <a:stretch/>
        </p:blipFill>
        <p:spPr bwMode="auto">
          <a:xfrm>
            <a:off x="3925528" y="1196753"/>
            <a:ext cx="4678919" cy="309634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pPr algn="l"/>
            <a:r>
              <a:rPr lang="fo-FO" dirty="0" smtClean="0"/>
              <a:t>Hoyggj</a:t>
            </a:r>
            <a:endParaRPr lang="fo-FO" dirty="0"/>
          </a:p>
        </p:txBody>
      </p:sp>
      <p:sp>
        <p:nvSpPr>
          <p:cNvPr id="3" name="Content Placeholder 2"/>
          <p:cNvSpPr>
            <a:spLocks noGrp="1"/>
          </p:cNvSpPr>
          <p:nvPr>
            <p:ph idx="1"/>
          </p:nvPr>
        </p:nvSpPr>
        <p:spPr>
          <a:xfrm>
            <a:off x="457200" y="1600200"/>
            <a:ext cx="3468328" cy="4525963"/>
          </a:xfrm>
        </p:spPr>
        <p:txBody>
          <a:bodyPr>
            <a:normAutofit fontScale="92500" lnSpcReduction="10000"/>
          </a:bodyPr>
          <a:lstStyle/>
          <a:p>
            <a:r>
              <a:rPr lang="fo-FO" dirty="0" smtClean="0"/>
              <a:t>Hjávinna</a:t>
            </a:r>
          </a:p>
          <a:p>
            <a:r>
              <a:rPr lang="fo-FO" dirty="0" smtClean="0"/>
              <a:t>Bøurin ósligin</a:t>
            </a:r>
          </a:p>
          <a:p>
            <a:r>
              <a:rPr lang="fo-FO" dirty="0" smtClean="0"/>
              <a:t>Innflyta stórar nøgdir av hoyggi</a:t>
            </a:r>
          </a:p>
          <a:p>
            <a:r>
              <a:rPr lang="fo-FO" dirty="0" smtClean="0"/>
              <a:t>Vaksandi tal av húsdjóraánarum ið keypa fóður</a:t>
            </a:r>
          </a:p>
          <a:p>
            <a:r>
              <a:rPr lang="fo-FO" dirty="0" smtClean="0"/>
              <a:t>Amboðini tøk og illa útnyttaði</a:t>
            </a:r>
            <a:endParaRPr lang="fo-FO" dirty="0"/>
          </a:p>
        </p:txBody>
      </p:sp>
    </p:spTree>
    <p:extLst>
      <p:ext uri="{BB962C8B-B14F-4D97-AF65-F5344CB8AC3E}">
        <p14:creationId xmlns:p14="http://schemas.microsoft.com/office/powerpoint/2010/main" val="37607983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C:\Users\Duvugardar\Pictures\From LG-E900\Camera roll\WP_000477.jpg"/>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92080" y="764704"/>
            <a:ext cx="3663191" cy="274739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pPr algn="l"/>
            <a:r>
              <a:rPr lang="fo-FO" dirty="0" smtClean="0"/>
              <a:t>Maskintænastur</a:t>
            </a:r>
            <a:endParaRPr lang="fo-FO" dirty="0"/>
          </a:p>
        </p:txBody>
      </p:sp>
      <p:sp>
        <p:nvSpPr>
          <p:cNvPr id="3" name="Content Placeholder 2"/>
          <p:cNvSpPr>
            <a:spLocks noGrp="1"/>
          </p:cNvSpPr>
          <p:nvPr>
            <p:ph idx="1"/>
          </p:nvPr>
        </p:nvSpPr>
        <p:spPr>
          <a:xfrm>
            <a:off x="457200" y="1600200"/>
            <a:ext cx="3754760" cy="4525963"/>
          </a:xfrm>
        </p:spPr>
        <p:txBody>
          <a:bodyPr/>
          <a:lstStyle/>
          <a:p>
            <a:r>
              <a:rPr lang="fo-FO" dirty="0" smtClean="0"/>
              <a:t>Hjávinna</a:t>
            </a:r>
          </a:p>
          <a:p>
            <a:r>
              <a:rPr lang="fo-FO" dirty="0" smtClean="0"/>
              <a:t>Betri grundarlag fyri at hava maskinurnar</a:t>
            </a:r>
          </a:p>
          <a:p>
            <a:r>
              <a:rPr lang="fo-FO" dirty="0" smtClean="0"/>
              <a:t>Passar væl til framtíðarætlanir</a:t>
            </a:r>
            <a:endParaRPr lang="fo-FO" dirty="0"/>
          </a:p>
        </p:txBody>
      </p:sp>
      <p:pic>
        <p:nvPicPr>
          <p:cNvPr id="4098" name="Picture 2" descr="C:\Users\Duvugardar\Pictures\From LG-E900\Camera roll\WP_00071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70761" y="2636912"/>
            <a:ext cx="4584510" cy="3438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235189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fo-FO" dirty="0" smtClean="0"/>
              <a:t>Ferðavinna</a:t>
            </a:r>
            <a:endParaRPr lang="fo-FO" dirty="0"/>
          </a:p>
        </p:txBody>
      </p:sp>
      <p:sp>
        <p:nvSpPr>
          <p:cNvPr id="3" name="Content Placeholder 2"/>
          <p:cNvSpPr>
            <a:spLocks noGrp="1"/>
          </p:cNvSpPr>
          <p:nvPr>
            <p:ph idx="1"/>
          </p:nvPr>
        </p:nvSpPr>
        <p:spPr>
          <a:xfrm>
            <a:off x="457200" y="1600201"/>
            <a:ext cx="4547737" cy="2403904"/>
          </a:xfrm>
        </p:spPr>
        <p:txBody>
          <a:bodyPr/>
          <a:lstStyle/>
          <a:p>
            <a:r>
              <a:rPr lang="fo-FO" dirty="0" smtClean="0"/>
              <a:t>Uml. 6.000 vitjandi</a:t>
            </a:r>
          </a:p>
          <a:p>
            <a:r>
              <a:rPr lang="fo-FO" dirty="0" smtClean="0"/>
              <a:t>Størsti parturin er bólkaferðir.</a:t>
            </a:r>
            <a:endParaRPr lang="fo-FO" dirty="0"/>
          </a:p>
        </p:txBody>
      </p:sp>
      <p:pic>
        <p:nvPicPr>
          <p:cNvPr id="9220" name="Picture 4" descr="https://fbcdn-sphotos-g-a.akamaihd.net/hphotos-ak-xap1/v/t1.0-9/10408688_710173339028620_2362623462033951936_n.jpg?oh=4d3f67ba2afdacf1d1b3de2d5a3dadfa&amp;oe=54F36782&amp;__gda__=1422357598_81e76bdfb477b4bce41d4802beb9290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4938" y="4004104"/>
            <a:ext cx="3959550" cy="2639701"/>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https://scontent-a-fra.xx.fbcdn.net/hphotos-xfa1/v/t1.0-9/10492228_710173032361984_9059833151716899609_n.jpg?oh=133e1ed025c9d9d743ba24908b3eac04&amp;oe=54C3E84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04937" y="1196752"/>
            <a:ext cx="3959551" cy="2639701"/>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https://fbcdn-sphotos-b-a.akamaihd.net/hphotos-ak-xfp1/v/t1.0-9/10550902_710172889028665_3051636529176851102_n.jpg?oh=f7fd9d45e9c92ef178e1dc1a2eee973b&amp;oe=54B8A188&amp;__gda__=1425125889_7434c65407bc6fbb33f3b465fd5d508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4483" y="4004104"/>
            <a:ext cx="4032448" cy="2688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097245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7229</TotalTime>
  <Words>4208</Words>
  <Application>Microsoft Office PowerPoint</Application>
  <PresentationFormat>Skærmshow (4:3)</PresentationFormat>
  <Paragraphs>184</Paragraphs>
  <Slides>19</Slides>
  <Notes>19</Notes>
  <HiddenSlides>0</HiddenSlides>
  <MMClips>0</MMClips>
  <ScaleCrop>false</ScaleCrop>
  <HeadingPairs>
    <vt:vector size="6" baseType="variant">
      <vt:variant>
        <vt:lpstr>Benyttede skrifttyper</vt:lpstr>
      </vt:variant>
      <vt:variant>
        <vt:i4>2</vt:i4>
      </vt:variant>
      <vt:variant>
        <vt:lpstr>Tema</vt:lpstr>
      </vt:variant>
      <vt:variant>
        <vt:i4>1</vt:i4>
      </vt:variant>
      <vt:variant>
        <vt:lpstr>Slidetitler</vt:lpstr>
      </vt:variant>
      <vt:variant>
        <vt:i4>19</vt:i4>
      </vt:variant>
    </vt:vector>
  </HeadingPairs>
  <TitlesOfParts>
    <vt:vector size="22" baseType="lpstr">
      <vt:lpstr>Arial</vt:lpstr>
      <vt:lpstr>Calibri</vt:lpstr>
      <vt:lpstr>Office Theme</vt:lpstr>
      <vt:lpstr>Í Saksun Vinnuligt seyðahald ?</vt:lpstr>
      <vt:lpstr>Um festaran.</vt:lpstr>
      <vt:lpstr>Festið</vt:lpstr>
      <vt:lpstr>Inntøkugrundarlagið</vt:lpstr>
      <vt:lpstr>Inntøkugrundarlagið</vt:lpstr>
      <vt:lpstr>Seyðakjøt</vt:lpstr>
      <vt:lpstr>Hoyggj</vt:lpstr>
      <vt:lpstr>Maskintænastur</vt:lpstr>
      <vt:lpstr>Ferðavinna</vt:lpstr>
      <vt:lpstr>Víðkan</vt:lpstr>
      <vt:lpstr>Samanløgdu garðarnir</vt:lpstr>
      <vt:lpstr>Samanløgdu garðarnir</vt:lpstr>
      <vt:lpstr>Næsta stigið</vt:lpstr>
      <vt:lpstr>Framtíðarætlanir</vt:lpstr>
      <vt:lpstr>Lóggilding</vt:lpstr>
      <vt:lpstr>Vinnuligur landbúnaður</vt:lpstr>
      <vt:lpstr>Einskiljing</vt:lpstr>
      <vt:lpstr>Samanhald</vt:lpstr>
      <vt:lpstr>At enda </vt:lpstr>
    </vt:vector>
  </TitlesOfParts>
  <Company>HP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Duvugardar</dc:creator>
  <cp:lastModifiedBy>Símun Gullaksen</cp:lastModifiedBy>
  <cp:revision>319</cp:revision>
  <cp:lastPrinted>2015-01-21T11:45:07Z</cp:lastPrinted>
  <dcterms:created xsi:type="dcterms:W3CDTF">2014-10-12T12:13:05Z</dcterms:created>
  <dcterms:modified xsi:type="dcterms:W3CDTF">2015-01-22T17:20:37Z</dcterms:modified>
</cp:coreProperties>
</file>