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7" r:id="rId6"/>
    <p:sldId id="265" r:id="rId7"/>
    <p:sldId id="268" r:id="rId8"/>
    <p:sldId id="258" r:id="rId9"/>
    <p:sldId id="260" r:id="rId10"/>
    <p:sldId id="261" r:id="rId11"/>
    <p:sldId id="262" r:id="rId12"/>
    <p:sldId id="270" r:id="rId13"/>
  </p:sldIdLst>
  <p:sldSz cx="9144000" cy="6858000" type="screen4x3"/>
  <p:notesSz cx="6858000" cy="9144000"/>
  <p:defaultTextStyle>
    <a:defPPr>
      <a:defRPr lang="fo-F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H&#248;r&#240;ur%20Wardum\Documents\H&#248;r&#240;ur\R&#230;sing%20Robert%20Joense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H&#248;r&#240;ur%20Wardum\Documents\H&#248;r&#240;ur\R&#230;sing%20Robert%20Joens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&#248;r&#240;ur%20Wardum\Documents\H&#248;r&#240;ur\R&#230;sing%20Robert%20Joense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&#248;r&#240;ur%20Wardum\Documents\H&#248;r&#240;ur\R&#230;sing%20Robert%20Joens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6751929534192E-2"/>
          <c:y val="2.5344224337492931E-2"/>
          <c:w val="0.92050586501262921"/>
          <c:h val="0.92187319907060261"/>
        </c:manualLayout>
      </c:layout>
      <c:lineChart>
        <c:grouping val="standard"/>
        <c:varyColors val="0"/>
        <c:ser>
          <c:idx val="0"/>
          <c:order val="0"/>
          <c:tx>
            <c:strRef>
              <c:f>'Ark1'!$G$1</c:f>
              <c:strCache>
                <c:ptCount val="1"/>
                <c:pt idx="0">
                  <c:v>RJ, miðal</c:v>
                </c:pt>
              </c:strCache>
            </c:strRef>
          </c:tx>
          <c:marker>
            <c:symbol val="none"/>
          </c:marker>
          <c:cat>
            <c:numRef>
              <c:f>'Ark1'!$B$2:$B$80</c:f>
              <c:numCache>
                <c:formatCode>dd/mm/yyyy</c:formatCode>
                <c:ptCount val="79"/>
                <c:pt idx="0">
                  <c:v>24030</c:v>
                </c:pt>
                <c:pt idx="1">
                  <c:v>24031</c:v>
                </c:pt>
                <c:pt idx="2">
                  <c:v>24032</c:v>
                </c:pt>
                <c:pt idx="3">
                  <c:v>24033</c:v>
                </c:pt>
                <c:pt idx="4">
                  <c:v>24034</c:v>
                </c:pt>
                <c:pt idx="5">
                  <c:v>24035</c:v>
                </c:pt>
                <c:pt idx="6">
                  <c:v>24036</c:v>
                </c:pt>
                <c:pt idx="7">
                  <c:v>24037</c:v>
                </c:pt>
                <c:pt idx="8">
                  <c:v>24038</c:v>
                </c:pt>
                <c:pt idx="9">
                  <c:v>24039</c:v>
                </c:pt>
                <c:pt idx="10">
                  <c:v>24040</c:v>
                </c:pt>
                <c:pt idx="11">
                  <c:v>24041</c:v>
                </c:pt>
                <c:pt idx="12">
                  <c:v>24042</c:v>
                </c:pt>
                <c:pt idx="13">
                  <c:v>24043</c:v>
                </c:pt>
                <c:pt idx="14">
                  <c:v>24044</c:v>
                </c:pt>
                <c:pt idx="15">
                  <c:v>24045</c:v>
                </c:pt>
                <c:pt idx="16">
                  <c:v>24046</c:v>
                </c:pt>
                <c:pt idx="17">
                  <c:v>24047</c:v>
                </c:pt>
                <c:pt idx="18">
                  <c:v>24048</c:v>
                </c:pt>
                <c:pt idx="19">
                  <c:v>24049</c:v>
                </c:pt>
                <c:pt idx="20">
                  <c:v>24050</c:v>
                </c:pt>
                <c:pt idx="21">
                  <c:v>24051</c:v>
                </c:pt>
                <c:pt idx="22">
                  <c:v>24052</c:v>
                </c:pt>
                <c:pt idx="23">
                  <c:v>24053</c:v>
                </c:pt>
                <c:pt idx="24">
                  <c:v>24054</c:v>
                </c:pt>
                <c:pt idx="25">
                  <c:v>24055</c:v>
                </c:pt>
                <c:pt idx="26">
                  <c:v>24056</c:v>
                </c:pt>
                <c:pt idx="27">
                  <c:v>24057</c:v>
                </c:pt>
                <c:pt idx="28">
                  <c:v>24058</c:v>
                </c:pt>
                <c:pt idx="29">
                  <c:v>24059</c:v>
                </c:pt>
                <c:pt idx="30">
                  <c:v>24060</c:v>
                </c:pt>
                <c:pt idx="31">
                  <c:v>24061</c:v>
                </c:pt>
                <c:pt idx="32">
                  <c:v>24062</c:v>
                </c:pt>
                <c:pt idx="33">
                  <c:v>24063</c:v>
                </c:pt>
                <c:pt idx="34">
                  <c:v>24064</c:v>
                </c:pt>
                <c:pt idx="35">
                  <c:v>24065</c:v>
                </c:pt>
                <c:pt idx="36">
                  <c:v>24066</c:v>
                </c:pt>
                <c:pt idx="37">
                  <c:v>24067</c:v>
                </c:pt>
                <c:pt idx="38">
                  <c:v>24068</c:v>
                </c:pt>
                <c:pt idx="39">
                  <c:v>24069</c:v>
                </c:pt>
                <c:pt idx="40">
                  <c:v>24070</c:v>
                </c:pt>
                <c:pt idx="41">
                  <c:v>24071</c:v>
                </c:pt>
                <c:pt idx="42">
                  <c:v>24072</c:v>
                </c:pt>
                <c:pt idx="43">
                  <c:v>24073</c:v>
                </c:pt>
                <c:pt idx="44">
                  <c:v>24074</c:v>
                </c:pt>
                <c:pt idx="45">
                  <c:v>24075</c:v>
                </c:pt>
                <c:pt idx="46">
                  <c:v>24076</c:v>
                </c:pt>
                <c:pt idx="47">
                  <c:v>24077</c:v>
                </c:pt>
                <c:pt idx="48">
                  <c:v>24078</c:v>
                </c:pt>
                <c:pt idx="49">
                  <c:v>24079</c:v>
                </c:pt>
                <c:pt idx="50">
                  <c:v>24080</c:v>
                </c:pt>
                <c:pt idx="51">
                  <c:v>24081</c:v>
                </c:pt>
                <c:pt idx="52">
                  <c:v>24082</c:v>
                </c:pt>
                <c:pt idx="53">
                  <c:v>24083</c:v>
                </c:pt>
                <c:pt idx="54">
                  <c:v>24084</c:v>
                </c:pt>
                <c:pt idx="55">
                  <c:v>24085</c:v>
                </c:pt>
                <c:pt idx="56">
                  <c:v>24086</c:v>
                </c:pt>
                <c:pt idx="57">
                  <c:v>24087</c:v>
                </c:pt>
                <c:pt idx="58">
                  <c:v>24088</c:v>
                </c:pt>
                <c:pt idx="59">
                  <c:v>24089</c:v>
                </c:pt>
                <c:pt idx="60">
                  <c:v>24090</c:v>
                </c:pt>
                <c:pt idx="61">
                  <c:v>24091</c:v>
                </c:pt>
                <c:pt idx="62">
                  <c:v>24092</c:v>
                </c:pt>
                <c:pt idx="63">
                  <c:v>24093</c:v>
                </c:pt>
                <c:pt idx="64">
                  <c:v>24094</c:v>
                </c:pt>
                <c:pt idx="65">
                  <c:v>24095</c:v>
                </c:pt>
                <c:pt idx="66">
                  <c:v>24096</c:v>
                </c:pt>
                <c:pt idx="67">
                  <c:v>24097</c:v>
                </c:pt>
                <c:pt idx="68">
                  <c:v>24098</c:v>
                </c:pt>
                <c:pt idx="69">
                  <c:v>24099</c:v>
                </c:pt>
                <c:pt idx="70">
                  <c:v>24100</c:v>
                </c:pt>
                <c:pt idx="71">
                  <c:v>24101</c:v>
                </c:pt>
                <c:pt idx="72">
                  <c:v>24102</c:v>
                </c:pt>
                <c:pt idx="73">
                  <c:v>24103</c:v>
                </c:pt>
                <c:pt idx="74">
                  <c:v>24104</c:v>
                </c:pt>
                <c:pt idx="75">
                  <c:v>24105</c:v>
                </c:pt>
                <c:pt idx="76">
                  <c:v>24106</c:v>
                </c:pt>
                <c:pt idx="77">
                  <c:v>24107</c:v>
                </c:pt>
              </c:numCache>
            </c:numRef>
          </c:cat>
          <c:val>
            <c:numRef>
              <c:f>'Ark1'!$G$2:$G$80</c:f>
              <c:numCache>
                <c:formatCode>General</c:formatCode>
                <c:ptCount val="79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8.5</c:v>
                </c:pt>
                <c:pt idx="4">
                  <c:v>9</c:v>
                </c:pt>
                <c:pt idx="5">
                  <c:v>7</c:v>
                </c:pt>
                <c:pt idx="6">
                  <c:v>5.45</c:v>
                </c:pt>
                <c:pt idx="7">
                  <c:v>7.8</c:v>
                </c:pt>
                <c:pt idx="8">
                  <c:v>7.75</c:v>
                </c:pt>
                <c:pt idx="9">
                  <c:v>7.5</c:v>
                </c:pt>
                <c:pt idx="10">
                  <c:v>7.25</c:v>
                </c:pt>
                <c:pt idx="11">
                  <c:v>6.5</c:v>
                </c:pt>
                <c:pt idx="12">
                  <c:v>6.25</c:v>
                </c:pt>
                <c:pt idx="13">
                  <c:v>4.5</c:v>
                </c:pt>
                <c:pt idx="14">
                  <c:v>3.8</c:v>
                </c:pt>
                <c:pt idx="15">
                  <c:v>5.5</c:v>
                </c:pt>
                <c:pt idx="16">
                  <c:v>5</c:v>
                </c:pt>
                <c:pt idx="17">
                  <c:v>3</c:v>
                </c:pt>
                <c:pt idx="18">
                  <c:v>0.15000000000000005</c:v>
                </c:pt>
                <c:pt idx="19">
                  <c:v>0.25</c:v>
                </c:pt>
                <c:pt idx="20">
                  <c:v>3</c:v>
                </c:pt>
                <c:pt idx="21">
                  <c:v>7.5</c:v>
                </c:pt>
                <c:pt idx="22">
                  <c:v>6.75</c:v>
                </c:pt>
                <c:pt idx="23">
                  <c:v>7</c:v>
                </c:pt>
                <c:pt idx="24">
                  <c:v>8</c:v>
                </c:pt>
                <c:pt idx="25">
                  <c:v>6.5</c:v>
                </c:pt>
                <c:pt idx="26">
                  <c:v>5.5</c:v>
                </c:pt>
                <c:pt idx="27">
                  <c:v>4.75</c:v>
                </c:pt>
                <c:pt idx="28">
                  <c:v>5.25</c:v>
                </c:pt>
                <c:pt idx="29">
                  <c:v>2.75</c:v>
                </c:pt>
                <c:pt idx="30">
                  <c:v>1</c:v>
                </c:pt>
                <c:pt idx="31">
                  <c:v>-0.3000000000000001</c:v>
                </c:pt>
                <c:pt idx="32">
                  <c:v>2.1</c:v>
                </c:pt>
                <c:pt idx="33">
                  <c:v>2.5</c:v>
                </c:pt>
                <c:pt idx="34">
                  <c:v>-0.25</c:v>
                </c:pt>
                <c:pt idx="35">
                  <c:v>0.25</c:v>
                </c:pt>
                <c:pt idx="36">
                  <c:v>0</c:v>
                </c:pt>
                <c:pt idx="37">
                  <c:v>0</c:v>
                </c:pt>
                <c:pt idx="38">
                  <c:v>-2.5</c:v>
                </c:pt>
                <c:pt idx="39">
                  <c:v>-2</c:v>
                </c:pt>
                <c:pt idx="40">
                  <c:v>-2.1</c:v>
                </c:pt>
                <c:pt idx="41">
                  <c:v>-3.25</c:v>
                </c:pt>
                <c:pt idx="42">
                  <c:v>-3</c:v>
                </c:pt>
                <c:pt idx="43">
                  <c:v>-2.25</c:v>
                </c:pt>
                <c:pt idx="44">
                  <c:v>-4</c:v>
                </c:pt>
                <c:pt idx="45">
                  <c:v>-2.25</c:v>
                </c:pt>
                <c:pt idx="46">
                  <c:v>-1</c:v>
                </c:pt>
                <c:pt idx="47">
                  <c:v>-2.5</c:v>
                </c:pt>
                <c:pt idx="48">
                  <c:v>-0.6000000000000002</c:v>
                </c:pt>
                <c:pt idx="49">
                  <c:v>1.2</c:v>
                </c:pt>
                <c:pt idx="50">
                  <c:v>-0.5</c:v>
                </c:pt>
                <c:pt idx="51">
                  <c:v>1</c:v>
                </c:pt>
                <c:pt idx="52">
                  <c:v>1.5</c:v>
                </c:pt>
                <c:pt idx="53">
                  <c:v>-1</c:v>
                </c:pt>
                <c:pt idx="54">
                  <c:v>-1.9</c:v>
                </c:pt>
                <c:pt idx="55">
                  <c:v>0.4</c:v>
                </c:pt>
                <c:pt idx="56">
                  <c:v>0</c:v>
                </c:pt>
                <c:pt idx="57">
                  <c:v>-1</c:v>
                </c:pt>
                <c:pt idx="58">
                  <c:v>0</c:v>
                </c:pt>
                <c:pt idx="59">
                  <c:v>3</c:v>
                </c:pt>
                <c:pt idx="60">
                  <c:v>4.25</c:v>
                </c:pt>
                <c:pt idx="61">
                  <c:v>4</c:v>
                </c:pt>
                <c:pt idx="62">
                  <c:v>5</c:v>
                </c:pt>
                <c:pt idx="63">
                  <c:v>4.5</c:v>
                </c:pt>
                <c:pt idx="64">
                  <c:v>4.5</c:v>
                </c:pt>
                <c:pt idx="65">
                  <c:v>2.5</c:v>
                </c:pt>
                <c:pt idx="66">
                  <c:v>-0.5</c:v>
                </c:pt>
                <c:pt idx="67">
                  <c:v>-1</c:v>
                </c:pt>
                <c:pt idx="68">
                  <c:v>0</c:v>
                </c:pt>
                <c:pt idx="69">
                  <c:v>1</c:v>
                </c:pt>
                <c:pt idx="70">
                  <c:v>0.25</c:v>
                </c:pt>
                <c:pt idx="71">
                  <c:v>-2.5</c:v>
                </c:pt>
                <c:pt idx="72">
                  <c:v>-4.5</c:v>
                </c:pt>
                <c:pt idx="73">
                  <c:v>-4.5</c:v>
                </c:pt>
                <c:pt idx="74">
                  <c:v>-5.0999999999999996</c:v>
                </c:pt>
                <c:pt idx="75">
                  <c:v>-1.5</c:v>
                </c:pt>
                <c:pt idx="76">
                  <c:v>1.25</c:v>
                </c:pt>
                <c:pt idx="7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1256488"/>
        <c:axId val="221256880"/>
      </c:lineChart>
      <c:dateAx>
        <c:axId val="221256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Dagur</a:t>
                </a:r>
              </a:p>
            </c:rich>
          </c:tx>
          <c:overlay val="0"/>
        </c:title>
        <c:numFmt formatCode="dd/mm/yyyy" sourceLinked="1"/>
        <c:majorTickMark val="out"/>
        <c:minorTickMark val="none"/>
        <c:tickLblPos val="nextTo"/>
        <c:crossAx val="221256880"/>
        <c:crosses val="autoZero"/>
        <c:auto val="1"/>
        <c:lblOffset val="100"/>
        <c:baseTimeUnit val="days"/>
      </c:dateAx>
      <c:valAx>
        <c:axId val="2212568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Stig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21256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816751929534234E-2"/>
          <c:y val="2.5344224337492921E-2"/>
          <c:w val="0.92050586501262899"/>
          <c:h val="0.9218731990706025"/>
        </c:manualLayout>
      </c:layout>
      <c:lineChart>
        <c:grouping val="standard"/>
        <c:varyColors val="0"/>
        <c:ser>
          <c:idx val="0"/>
          <c:order val="0"/>
          <c:tx>
            <c:strRef>
              <c:f>'Ark1'!$G$1</c:f>
              <c:strCache>
                <c:ptCount val="1"/>
                <c:pt idx="0">
                  <c:v>RJ, miðal</c:v>
                </c:pt>
              </c:strCache>
            </c:strRef>
          </c:tx>
          <c:marker>
            <c:symbol val="none"/>
          </c:marker>
          <c:cat>
            <c:numRef>
              <c:f>'Ark1'!$B$2:$B$80</c:f>
              <c:numCache>
                <c:formatCode>dd/mm/yyyy</c:formatCode>
                <c:ptCount val="79"/>
                <c:pt idx="0">
                  <c:v>24030</c:v>
                </c:pt>
                <c:pt idx="1">
                  <c:v>24031</c:v>
                </c:pt>
                <c:pt idx="2">
                  <c:v>24032</c:v>
                </c:pt>
                <c:pt idx="3">
                  <c:v>24033</c:v>
                </c:pt>
                <c:pt idx="4">
                  <c:v>24034</c:v>
                </c:pt>
                <c:pt idx="5">
                  <c:v>24035</c:v>
                </c:pt>
                <c:pt idx="6">
                  <c:v>24036</c:v>
                </c:pt>
                <c:pt idx="7">
                  <c:v>24037</c:v>
                </c:pt>
                <c:pt idx="8">
                  <c:v>24038</c:v>
                </c:pt>
                <c:pt idx="9">
                  <c:v>24039</c:v>
                </c:pt>
                <c:pt idx="10">
                  <c:v>24040</c:v>
                </c:pt>
                <c:pt idx="11">
                  <c:v>24041</c:v>
                </c:pt>
                <c:pt idx="12">
                  <c:v>24042</c:v>
                </c:pt>
                <c:pt idx="13">
                  <c:v>24043</c:v>
                </c:pt>
                <c:pt idx="14">
                  <c:v>24044</c:v>
                </c:pt>
                <c:pt idx="15">
                  <c:v>24045</c:v>
                </c:pt>
                <c:pt idx="16">
                  <c:v>24046</c:v>
                </c:pt>
                <c:pt idx="17">
                  <c:v>24047</c:v>
                </c:pt>
                <c:pt idx="18">
                  <c:v>24048</c:v>
                </c:pt>
                <c:pt idx="19">
                  <c:v>24049</c:v>
                </c:pt>
                <c:pt idx="20">
                  <c:v>24050</c:v>
                </c:pt>
                <c:pt idx="21">
                  <c:v>24051</c:v>
                </c:pt>
                <c:pt idx="22">
                  <c:v>24052</c:v>
                </c:pt>
                <c:pt idx="23">
                  <c:v>24053</c:v>
                </c:pt>
                <c:pt idx="24">
                  <c:v>24054</c:v>
                </c:pt>
                <c:pt idx="25">
                  <c:v>24055</c:v>
                </c:pt>
                <c:pt idx="26">
                  <c:v>24056</c:v>
                </c:pt>
                <c:pt idx="27">
                  <c:v>24057</c:v>
                </c:pt>
                <c:pt idx="28">
                  <c:v>24058</c:v>
                </c:pt>
                <c:pt idx="29">
                  <c:v>24059</c:v>
                </c:pt>
                <c:pt idx="30">
                  <c:v>24060</c:v>
                </c:pt>
                <c:pt idx="31">
                  <c:v>24061</c:v>
                </c:pt>
                <c:pt idx="32">
                  <c:v>24062</c:v>
                </c:pt>
                <c:pt idx="33">
                  <c:v>24063</c:v>
                </c:pt>
                <c:pt idx="34">
                  <c:v>24064</c:v>
                </c:pt>
                <c:pt idx="35">
                  <c:v>24065</c:v>
                </c:pt>
                <c:pt idx="36">
                  <c:v>24066</c:v>
                </c:pt>
                <c:pt idx="37">
                  <c:v>24067</c:v>
                </c:pt>
                <c:pt idx="38">
                  <c:v>24068</c:v>
                </c:pt>
                <c:pt idx="39">
                  <c:v>24069</c:v>
                </c:pt>
                <c:pt idx="40">
                  <c:v>24070</c:v>
                </c:pt>
                <c:pt idx="41">
                  <c:v>24071</c:v>
                </c:pt>
                <c:pt idx="42">
                  <c:v>24072</c:v>
                </c:pt>
                <c:pt idx="43">
                  <c:v>24073</c:v>
                </c:pt>
                <c:pt idx="44">
                  <c:v>24074</c:v>
                </c:pt>
                <c:pt idx="45">
                  <c:v>24075</c:v>
                </c:pt>
                <c:pt idx="46">
                  <c:v>24076</c:v>
                </c:pt>
                <c:pt idx="47">
                  <c:v>24077</c:v>
                </c:pt>
                <c:pt idx="48">
                  <c:v>24078</c:v>
                </c:pt>
                <c:pt idx="49">
                  <c:v>24079</c:v>
                </c:pt>
                <c:pt idx="50">
                  <c:v>24080</c:v>
                </c:pt>
                <c:pt idx="51">
                  <c:v>24081</c:v>
                </c:pt>
                <c:pt idx="52">
                  <c:v>24082</c:v>
                </c:pt>
                <c:pt idx="53">
                  <c:v>24083</c:v>
                </c:pt>
                <c:pt idx="54">
                  <c:v>24084</c:v>
                </c:pt>
                <c:pt idx="55">
                  <c:v>24085</c:v>
                </c:pt>
                <c:pt idx="56">
                  <c:v>24086</c:v>
                </c:pt>
                <c:pt idx="57">
                  <c:v>24087</c:v>
                </c:pt>
                <c:pt idx="58">
                  <c:v>24088</c:v>
                </c:pt>
                <c:pt idx="59">
                  <c:v>24089</c:v>
                </c:pt>
                <c:pt idx="60">
                  <c:v>24090</c:v>
                </c:pt>
                <c:pt idx="61">
                  <c:v>24091</c:v>
                </c:pt>
                <c:pt idx="62">
                  <c:v>24092</c:v>
                </c:pt>
                <c:pt idx="63">
                  <c:v>24093</c:v>
                </c:pt>
                <c:pt idx="64">
                  <c:v>24094</c:v>
                </c:pt>
                <c:pt idx="65">
                  <c:v>24095</c:v>
                </c:pt>
                <c:pt idx="66">
                  <c:v>24096</c:v>
                </c:pt>
                <c:pt idx="67">
                  <c:v>24097</c:v>
                </c:pt>
                <c:pt idx="68">
                  <c:v>24098</c:v>
                </c:pt>
                <c:pt idx="69">
                  <c:v>24099</c:v>
                </c:pt>
                <c:pt idx="70">
                  <c:v>24100</c:v>
                </c:pt>
                <c:pt idx="71">
                  <c:v>24101</c:v>
                </c:pt>
                <c:pt idx="72">
                  <c:v>24102</c:v>
                </c:pt>
                <c:pt idx="73">
                  <c:v>24103</c:v>
                </c:pt>
                <c:pt idx="74">
                  <c:v>24104</c:v>
                </c:pt>
                <c:pt idx="75">
                  <c:v>24105</c:v>
                </c:pt>
                <c:pt idx="76">
                  <c:v>24106</c:v>
                </c:pt>
                <c:pt idx="77">
                  <c:v>24107</c:v>
                </c:pt>
              </c:numCache>
            </c:numRef>
          </c:cat>
          <c:val>
            <c:numRef>
              <c:f>'Ark1'!$G$2:$G$80</c:f>
              <c:numCache>
                <c:formatCode>General</c:formatCode>
                <c:ptCount val="79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8.5</c:v>
                </c:pt>
                <c:pt idx="4">
                  <c:v>9</c:v>
                </c:pt>
                <c:pt idx="5">
                  <c:v>7</c:v>
                </c:pt>
                <c:pt idx="6">
                  <c:v>5.45</c:v>
                </c:pt>
                <c:pt idx="7">
                  <c:v>7.8</c:v>
                </c:pt>
                <c:pt idx="8">
                  <c:v>7.75</c:v>
                </c:pt>
                <c:pt idx="9">
                  <c:v>7.5</c:v>
                </c:pt>
                <c:pt idx="10">
                  <c:v>7.25</c:v>
                </c:pt>
                <c:pt idx="11">
                  <c:v>6.5</c:v>
                </c:pt>
                <c:pt idx="12">
                  <c:v>6.25</c:v>
                </c:pt>
                <c:pt idx="13">
                  <c:v>4.5</c:v>
                </c:pt>
                <c:pt idx="14">
                  <c:v>3.8</c:v>
                </c:pt>
                <c:pt idx="15">
                  <c:v>5.5</c:v>
                </c:pt>
                <c:pt idx="16">
                  <c:v>5</c:v>
                </c:pt>
                <c:pt idx="17">
                  <c:v>3</c:v>
                </c:pt>
                <c:pt idx="18">
                  <c:v>0.15000000000000005</c:v>
                </c:pt>
                <c:pt idx="19">
                  <c:v>0.25</c:v>
                </c:pt>
                <c:pt idx="20">
                  <c:v>3</c:v>
                </c:pt>
                <c:pt idx="21">
                  <c:v>7.5</c:v>
                </c:pt>
                <c:pt idx="22">
                  <c:v>6.75</c:v>
                </c:pt>
                <c:pt idx="23">
                  <c:v>7</c:v>
                </c:pt>
                <c:pt idx="24">
                  <c:v>8</c:v>
                </c:pt>
                <c:pt idx="25">
                  <c:v>6.5</c:v>
                </c:pt>
                <c:pt idx="26">
                  <c:v>5.5</c:v>
                </c:pt>
                <c:pt idx="27">
                  <c:v>4.75</c:v>
                </c:pt>
                <c:pt idx="28">
                  <c:v>5.25</c:v>
                </c:pt>
                <c:pt idx="29">
                  <c:v>2.75</c:v>
                </c:pt>
                <c:pt idx="30">
                  <c:v>1</c:v>
                </c:pt>
                <c:pt idx="31">
                  <c:v>-0.3000000000000001</c:v>
                </c:pt>
                <c:pt idx="32">
                  <c:v>2.1</c:v>
                </c:pt>
                <c:pt idx="33">
                  <c:v>2.5</c:v>
                </c:pt>
                <c:pt idx="34">
                  <c:v>-0.25</c:v>
                </c:pt>
                <c:pt idx="35">
                  <c:v>0.25</c:v>
                </c:pt>
                <c:pt idx="36">
                  <c:v>0</c:v>
                </c:pt>
                <c:pt idx="37">
                  <c:v>0</c:v>
                </c:pt>
                <c:pt idx="38">
                  <c:v>-2.5</c:v>
                </c:pt>
                <c:pt idx="39">
                  <c:v>-2</c:v>
                </c:pt>
                <c:pt idx="40">
                  <c:v>-2.1</c:v>
                </c:pt>
                <c:pt idx="41">
                  <c:v>-3.25</c:v>
                </c:pt>
                <c:pt idx="42">
                  <c:v>-3</c:v>
                </c:pt>
                <c:pt idx="43">
                  <c:v>-2.25</c:v>
                </c:pt>
                <c:pt idx="44">
                  <c:v>-4</c:v>
                </c:pt>
                <c:pt idx="45">
                  <c:v>-2.25</c:v>
                </c:pt>
                <c:pt idx="46">
                  <c:v>-1</c:v>
                </c:pt>
                <c:pt idx="47">
                  <c:v>-2.5</c:v>
                </c:pt>
                <c:pt idx="48">
                  <c:v>-0.6000000000000002</c:v>
                </c:pt>
                <c:pt idx="49">
                  <c:v>1.2</c:v>
                </c:pt>
                <c:pt idx="50">
                  <c:v>-0.5</c:v>
                </c:pt>
                <c:pt idx="51">
                  <c:v>1</c:v>
                </c:pt>
                <c:pt idx="52">
                  <c:v>1.5</c:v>
                </c:pt>
                <c:pt idx="53">
                  <c:v>-1</c:v>
                </c:pt>
                <c:pt idx="54">
                  <c:v>-1.9000000000000001</c:v>
                </c:pt>
                <c:pt idx="55">
                  <c:v>0.4</c:v>
                </c:pt>
                <c:pt idx="56">
                  <c:v>0</c:v>
                </c:pt>
                <c:pt idx="57">
                  <c:v>-1</c:v>
                </c:pt>
                <c:pt idx="58">
                  <c:v>0</c:v>
                </c:pt>
                <c:pt idx="59">
                  <c:v>3</c:v>
                </c:pt>
                <c:pt idx="60">
                  <c:v>4.25</c:v>
                </c:pt>
                <c:pt idx="61">
                  <c:v>4</c:v>
                </c:pt>
                <c:pt idx="62">
                  <c:v>5</c:v>
                </c:pt>
                <c:pt idx="63">
                  <c:v>4.5</c:v>
                </c:pt>
                <c:pt idx="64">
                  <c:v>4.5</c:v>
                </c:pt>
                <c:pt idx="65">
                  <c:v>2.5</c:v>
                </c:pt>
                <c:pt idx="66">
                  <c:v>-0.5</c:v>
                </c:pt>
                <c:pt idx="67">
                  <c:v>-1</c:v>
                </c:pt>
                <c:pt idx="68">
                  <c:v>0</c:v>
                </c:pt>
                <c:pt idx="69">
                  <c:v>1</c:v>
                </c:pt>
                <c:pt idx="70">
                  <c:v>0.25</c:v>
                </c:pt>
                <c:pt idx="71">
                  <c:v>-2.5</c:v>
                </c:pt>
                <c:pt idx="72">
                  <c:v>-4.5</c:v>
                </c:pt>
                <c:pt idx="73">
                  <c:v>-4.5</c:v>
                </c:pt>
                <c:pt idx="74">
                  <c:v>-5.0999999999999996</c:v>
                </c:pt>
                <c:pt idx="75">
                  <c:v>-1.5</c:v>
                </c:pt>
                <c:pt idx="76">
                  <c:v>1.25</c:v>
                </c:pt>
                <c:pt idx="7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1257664"/>
        <c:axId val="221258056"/>
      </c:lineChart>
      <c:dateAx>
        <c:axId val="221257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Dagur</a:t>
                </a:r>
              </a:p>
            </c:rich>
          </c:tx>
          <c:overlay val="0"/>
        </c:title>
        <c:numFmt formatCode="dd/mm/yyyy" sourceLinked="1"/>
        <c:majorTickMark val="out"/>
        <c:minorTickMark val="none"/>
        <c:tickLblPos val="nextTo"/>
        <c:crossAx val="221258056"/>
        <c:crosses val="autoZero"/>
        <c:auto val="1"/>
        <c:lblOffset val="100"/>
        <c:baseTimeUnit val="days"/>
      </c:dateAx>
      <c:valAx>
        <c:axId val="2212580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Stig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21257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541460095265902E-2"/>
          <c:y val="2.6823884104201511E-2"/>
          <c:w val="0.90248323126275876"/>
          <c:h val="0.82935876226842375"/>
        </c:manualLayout>
      </c:layout>
      <c:lineChart>
        <c:grouping val="standard"/>
        <c:varyColors val="0"/>
        <c:ser>
          <c:idx val="0"/>
          <c:order val="0"/>
          <c:tx>
            <c:strRef>
              <c:f>'Ark1'!$I$1</c:f>
              <c:strCache>
                <c:ptCount val="1"/>
                <c:pt idx="0">
                  <c:v>RJ, væta</c:v>
                </c:pt>
              </c:strCache>
            </c:strRef>
          </c:tx>
          <c:marker>
            <c:symbol val="none"/>
          </c:marker>
          <c:cat>
            <c:numRef>
              <c:f>'Ark1'!$B$2:$B$80</c:f>
              <c:numCache>
                <c:formatCode>dd/mm/yyyy</c:formatCode>
                <c:ptCount val="79"/>
                <c:pt idx="0">
                  <c:v>24030</c:v>
                </c:pt>
                <c:pt idx="1">
                  <c:v>24031</c:v>
                </c:pt>
                <c:pt idx="2">
                  <c:v>24032</c:v>
                </c:pt>
                <c:pt idx="3">
                  <c:v>24033</c:v>
                </c:pt>
                <c:pt idx="4">
                  <c:v>24034</c:v>
                </c:pt>
                <c:pt idx="5">
                  <c:v>24035</c:v>
                </c:pt>
                <c:pt idx="6">
                  <c:v>24036</c:v>
                </c:pt>
                <c:pt idx="7">
                  <c:v>24037</c:v>
                </c:pt>
                <c:pt idx="8">
                  <c:v>24038</c:v>
                </c:pt>
                <c:pt idx="9">
                  <c:v>24039</c:v>
                </c:pt>
                <c:pt idx="10">
                  <c:v>24040</c:v>
                </c:pt>
                <c:pt idx="11">
                  <c:v>24041</c:v>
                </c:pt>
                <c:pt idx="12">
                  <c:v>24042</c:v>
                </c:pt>
                <c:pt idx="13">
                  <c:v>24043</c:v>
                </c:pt>
                <c:pt idx="14">
                  <c:v>24044</c:v>
                </c:pt>
                <c:pt idx="15">
                  <c:v>24045</c:v>
                </c:pt>
                <c:pt idx="16">
                  <c:v>24046</c:v>
                </c:pt>
                <c:pt idx="17">
                  <c:v>24047</c:v>
                </c:pt>
                <c:pt idx="18">
                  <c:v>24048</c:v>
                </c:pt>
                <c:pt idx="19">
                  <c:v>24049</c:v>
                </c:pt>
                <c:pt idx="20">
                  <c:v>24050</c:v>
                </c:pt>
                <c:pt idx="21">
                  <c:v>24051</c:v>
                </c:pt>
                <c:pt idx="22">
                  <c:v>24052</c:v>
                </c:pt>
                <c:pt idx="23">
                  <c:v>24053</c:v>
                </c:pt>
                <c:pt idx="24">
                  <c:v>24054</c:v>
                </c:pt>
                <c:pt idx="25">
                  <c:v>24055</c:v>
                </c:pt>
                <c:pt idx="26">
                  <c:v>24056</c:v>
                </c:pt>
                <c:pt idx="27">
                  <c:v>24057</c:v>
                </c:pt>
                <c:pt idx="28">
                  <c:v>24058</c:v>
                </c:pt>
                <c:pt idx="29">
                  <c:v>24059</c:v>
                </c:pt>
                <c:pt idx="30">
                  <c:v>24060</c:v>
                </c:pt>
                <c:pt idx="31">
                  <c:v>24061</c:v>
                </c:pt>
                <c:pt idx="32">
                  <c:v>24062</c:v>
                </c:pt>
                <c:pt idx="33">
                  <c:v>24063</c:v>
                </c:pt>
                <c:pt idx="34">
                  <c:v>24064</c:v>
                </c:pt>
                <c:pt idx="35">
                  <c:v>24065</c:v>
                </c:pt>
                <c:pt idx="36">
                  <c:v>24066</c:v>
                </c:pt>
                <c:pt idx="37">
                  <c:v>24067</c:v>
                </c:pt>
                <c:pt idx="38">
                  <c:v>24068</c:v>
                </c:pt>
                <c:pt idx="39">
                  <c:v>24069</c:v>
                </c:pt>
                <c:pt idx="40">
                  <c:v>24070</c:v>
                </c:pt>
                <c:pt idx="41">
                  <c:v>24071</c:v>
                </c:pt>
                <c:pt idx="42">
                  <c:v>24072</c:v>
                </c:pt>
                <c:pt idx="43">
                  <c:v>24073</c:v>
                </c:pt>
                <c:pt idx="44">
                  <c:v>24074</c:v>
                </c:pt>
                <c:pt idx="45">
                  <c:v>24075</c:v>
                </c:pt>
                <c:pt idx="46">
                  <c:v>24076</c:v>
                </c:pt>
                <c:pt idx="47">
                  <c:v>24077</c:v>
                </c:pt>
                <c:pt idx="48">
                  <c:v>24078</c:v>
                </c:pt>
                <c:pt idx="49">
                  <c:v>24079</c:v>
                </c:pt>
                <c:pt idx="50">
                  <c:v>24080</c:v>
                </c:pt>
                <c:pt idx="51">
                  <c:v>24081</c:v>
                </c:pt>
                <c:pt idx="52">
                  <c:v>24082</c:v>
                </c:pt>
                <c:pt idx="53">
                  <c:v>24083</c:v>
                </c:pt>
                <c:pt idx="54">
                  <c:v>24084</c:v>
                </c:pt>
                <c:pt idx="55">
                  <c:v>24085</c:v>
                </c:pt>
                <c:pt idx="56">
                  <c:v>24086</c:v>
                </c:pt>
                <c:pt idx="57">
                  <c:v>24087</c:v>
                </c:pt>
                <c:pt idx="58">
                  <c:v>24088</c:v>
                </c:pt>
                <c:pt idx="59">
                  <c:v>24089</c:v>
                </c:pt>
                <c:pt idx="60">
                  <c:v>24090</c:v>
                </c:pt>
                <c:pt idx="61">
                  <c:v>24091</c:v>
                </c:pt>
                <c:pt idx="62">
                  <c:v>24092</c:v>
                </c:pt>
                <c:pt idx="63">
                  <c:v>24093</c:v>
                </c:pt>
                <c:pt idx="64">
                  <c:v>24094</c:v>
                </c:pt>
                <c:pt idx="65">
                  <c:v>24095</c:v>
                </c:pt>
                <c:pt idx="66">
                  <c:v>24096</c:v>
                </c:pt>
                <c:pt idx="67">
                  <c:v>24097</c:v>
                </c:pt>
                <c:pt idx="68">
                  <c:v>24098</c:v>
                </c:pt>
                <c:pt idx="69">
                  <c:v>24099</c:v>
                </c:pt>
                <c:pt idx="70">
                  <c:v>24100</c:v>
                </c:pt>
                <c:pt idx="71">
                  <c:v>24101</c:v>
                </c:pt>
                <c:pt idx="72">
                  <c:v>24102</c:v>
                </c:pt>
                <c:pt idx="73">
                  <c:v>24103</c:v>
                </c:pt>
                <c:pt idx="74">
                  <c:v>24104</c:v>
                </c:pt>
                <c:pt idx="75">
                  <c:v>24105</c:v>
                </c:pt>
                <c:pt idx="76">
                  <c:v>24106</c:v>
                </c:pt>
                <c:pt idx="77">
                  <c:v>24107</c:v>
                </c:pt>
              </c:numCache>
            </c:numRef>
          </c:cat>
          <c:val>
            <c:numRef>
              <c:f>'Ark1'!$I$2:$I$80</c:f>
              <c:numCache>
                <c:formatCode>General</c:formatCode>
                <c:ptCount val="79"/>
                <c:pt idx="0">
                  <c:v>75</c:v>
                </c:pt>
                <c:pt idx="1">
                  <c:v>94</c:v>
                </c:pt>
                <c:pt idx="2">
                  <c:v>68</c:v>
                </c:pt>
                <c:pt idx="3">
                  <c:v>71</c:v>
                </c:pt>
                <c:pt idx="4">
                  <c:v>85</c:v>
                </c:pt>
                <c:pt idx="5">
                  <c:v>71</c:v>
                </c:pt>
                <c:pt idx="6">
                  <c:v>92</c:v>
                </c:pt>
                <c:pt idx="7">
                  <c:v>95</c:v>
                </c:pt>
                <c:pt idx="8">
                  <c:v>96</c:v>
                </c:pt>
                <c:pt idx="9">
                  <c:v>92</c:v>
                </c:pt>
                <c:pt idx="10">
                  <c:v>80</c:v>
                </c:pt>
                <c:pt idx="11">
                  <c:v>75</c:v>
                </c:pt>
                <c:pt idx="12">
                  <c:v>82</c:v>
                </c:pt>
                <c:pt idx="13">
                  <c:v>93</c:v>
                </c:pt>
                <c:pt idx="14">
                  <c:v>82</c:v>
                </c:pt>
                <c:pt idx="15">
                  <c:v>92</c:v>
                </c:pt>
                <c:pt idx="16">
                  <c:v>97</c:v>
                </c:pt>
                <c:pt idx="17">
                  <c:v>76</c:v>
                </c:pt>
                <c:pt idx="18">
                  <c:v>72</c:v>
                </c:pt>
                <c:pt idx="19">
                  <c:v>75</c:v>
                </c:pt>
                <c:pt idx="20">
                  <c:v>73</c:v>
                </c:pt>
                <c:pt idx="21">
                  <c:v>69</c:v>
                </c:pt>
                <c:pt idx="22">
                  <c:v>74</c:v>
                </c:pt>
                <c:pt idx="23">
                  <c:v>92</c:v>
                </c:pt>
                <c:pt idx="24">
                  <c:v>95</c:v>
                </c:pt>
                <c:pt idx="25">
                  <c:v>96</c:v>
                </c:pt>
                <c:pt idx="26">
                  <c:v>95</c:v>
                </c:pt>
                <c:pt idx="27">
                  <c:v>93</c:v>
                </c:pt>
                <c:pt idx="28">
                  <c:v>90</c:v>
                </c:pt>
                <c:pt idx="29">
                  <c:v>85</c:v>
                </c:pt>
                <c:pt idx="30">
                  <c:v>94</c:v>
                </c:pt>
                <c:pt idx="31">
                  <c:v>98</c:v>
                </c:pt>
                <c:pt idx="32">
                  <c:v>81</c:v>
                </c:pt>
                <c:pt idx="33">
                  <c:v>82</c:v>
                </c:pt>
                <c:pt idx="34">
                  <c:v>94</c:v>
                </c:pt>
                <c:pt idx="35">
                  <c:v>71</c:v>
                </c:pt>
                <c:pt idx="36">
                  <c:v>66</c:v>
                </c:pt>
                <c:pt idx="37">
                  <c:v>78</c:v>
                </c:pt>
                <c:pt idx="38">
                  <c:v>71</c:v>
                </c:pt>
                <c:pt idx="39">
                  <c:v>70</c:v>
                </c:pt>
                <c:pt idx="40">
                  <c:v>75</c:v>
                </c:pt>
                <c:pt idx="41">
                  <c:v>69</c:v>
                </c:pt>
                <c:pt idx="42">
                  <c:v>67</c:v>
                </c:pt>
                <c:pt idx="43">
                  <c:v>67</c:v>
                </c:pt>
                <c:pt idx="44">
                  <c:v>70</c:v>
                </c:pt>
                <c:pt idx="45">
                  <c:v>72</c:v>
                </c:pt>
                <c:pt idx="46">
                  <c:v>72</c:v>
                </c:pt>
                <c:pt idx="47">
                  <c:v>75</c:v>
                </c:pt>
                <c:pt idx="48">
                  <c:v>87</c:v>
                </c:pt>
                <c:pt idx="49">
                  <c:v>80</c:v>
                </c:pt>
                <c:pt idx="50">
                  <c:v>70</c:v>
                </c:pt>
                <c:pt idx="51">
                  <c:v>75</c:v>
                </c:pt>
                <c:pt idx="52">
                  <c:v>72</c:v>
                </c:pt>
                <c:pt idx="53">
                  <c:v>70</c:v>
                </c:pt>
                <c:pt idx="54">
                  <c:v>71</c:v>
                </c:pt>
                <c:pt idx="55">
                  <c:v>68</c:v>
                </c:pt>
                <c:pt idx="56">
                  <c:v>78</c:v>
                </c:pt>
                <c:pt idx="57">
                  <c:v>80</c:v>
                </c:pt>
                <c:pt idx="58">
                  <c:v>94</c:v>
                </c:pt>
                <c:pt idx="59">
                  <c:v>96</c:v>
                </c:pt>
                <c:pt idx="60">
                  <c:v>98</c:v>
                </c:pt>
                <c:pt idx="61">
                  <c:v>95</c:v>
                </c:pt>
                <c:pt idx="62">
                  <c:v>93</c:v>
                </c:pt>
                <c:pt idx="63">
                  <c:v>82</c:v>
                </c:pt>
                <c:pt idx="64">
                  <c:v>78</c:v>
                </c:pt>
                <c:pt idx="65">
                  <c:v>72</c:v>
                </c:pt>
                <c:pt idx="66">
                  <c:v>75</c:v>
                </c:pt>
                <c:pt idx="67">
                  <c:v>95</c:v>
                </c:pt>
                <c:pt idx="68">
                  <c:v>88</c:v>
                </c:pt>
                <c:pt idx="69">
                  <c:v>91</c:v>
                </c:pt>
                <c:pt idx="70">
                  <c:v>72</c:v>
                </c:pt>
                <c:pt idx="71">
                  <c:v>70</c:v>
                </c:pt>
                <c:pt idx="72">
                  <c:v>85</c:v>
                </c:pt>
                <c:pt idx="73">
                  <c:v>83</c:v>
                </c:pt>
                <c:pt idx="74">
                  <c:v>85</c:v>
                </c:pt>
                <c:pt idx="75">
                  <c:v>78</c:v>
                </c:pt>
                <c:pt idx="76">
                  <c:v>80</c:v>
                </c:pt>
                <c:pt idx="77">
                  <c:v>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1258840"/>
        <c:axId val="221259232"/>
      </c:lineChart>
      <c:dateAx>
        <c:axId val="221258840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crossAx val="221259232"/>
        <c:crosses val="autoZero"/>
        <c:auto val="1"/>
        <c:lblOffset val="100"/>
        <c:baseTimeUnit val="days"/>
      </c:dateAx>
      <c:valAx>
        <c:axId val="2212592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Væta í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21258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541460095265971E-2"/>
          <c:y val="2.6823884104201511E-2"/>
          <c:w val="0.90248323126275842"/>
          <c:h val="0.82935876226842375"/>
        </c:manualLayout>
      </c:layout>
      <c:lineChart>
        <c:grouping val="standard"/>
        <c:varyColors val="0"/>
        <c:ser>
          <c:idx val="0"/>
          <c:order val="0"/>
          <c:tx>
            <c:strRef>
              <c:f>'Ark1'!$I$1</c:f>
              <c:strCache>
                <c:ptCount val="1"/>
                <c:pt idx="0">
                  <c:v>RJ, væta</c:v>
                </c:pt>
              </c:strCache>
            </c:strRef>
          </c:tx>
          <c:marker>
            <c:symbol val="none"/>
          </c:marker>
          <c:cat>
            <c:numRef>
              <c:f>'Ark1'!$B$2:$B$80</c:f>
              <c:numCache>
                <c:formatCode>dd/mm/yyyy</c:formatCode>
                <c:ptCount val="79"/>
                <c:pt idx="0">
                  <c:v>24030</c:v>
                </c:pt>
                <c:pt idx="1">
                  <c:v>24031</c:v>
                </c:pt>
                <c:pt idx="2">
                  <c:v>24032</c:v>
                </c:pt>
                <c:pt idx="3">
                  <c:v>24033</c:v>
                </c:pt>
                <c:pt idx="4">
                  <c:v>24034</c:v>
                </c:pt>
                <c:pt idx="5">
                  <c:v>24035</c:v>
                </c:pt>
                <c:pt idx="6">
                  <c:v>24036</c:v>
                </c:pt>
                <c:pt idx="7">
                  <c:v>24037</c:v>
                </c:pt>
                <c:pt idx="8">
                  <c:v>24038</c:v>
                </c:pt>
                <c:pt idx="9">
                  <c:v>24039</c:v>
                </c:pt>
                <c:pt idx="10">
                  <c:v>24040</c:v>
                </c:pt>
                <c:pt idx="11">
                  <c:v>24041</c:v>
                </c:pt>
                <c:pt idx="12">
                  <c:v>24042</c:v>
                </c:pt>
                <c:pt idx="13">
                  <c:v>24043</c:v>
                </c:pt>
                <c:pt idx="14">
                  <c:v>24044</c:v>
                </c:pt>
                <c:pt idx="15">
                  <c:v>24045</c:v>
                </c:pt>
                <c:pt idx="16">
                  <c:v>24046</c:v>
                </c:pt>
                <c:pt idx="17">
                  <c:v>24047</c:v>
                </c:pt>
                <c:pt idx="18">
                  <c:v>24048</c:v>
                </c:pt>
                <c:pt idx="19">
                  <c:v>24049</c:v>
                </c:pt>
                <c:pt idx="20">
                  <c:v>24050</c:v>
                </c:pt>
                <c:pt idx="21">
                  <c:v>24051</c:v>
                </c:pt>
                <c:pt idx="22">
                  <c:v>24052</c:v>
                </c:pt>
                <c:pt idx="23">
                  <c:v>24053</c:v>
                </c:pt>
                <c:pt idx="24">
                  <c:v>24054</c:v>
                </c:pt>
                <c:pt idx="25">
                  <c:v>24055</c:v>
                </c:pt>
                <c:pt idx="26">
                  <c:v>24056</c:v>
                </c:pt>
                <c:pt idx="27">
                  <c:v>24057</c:v>
                </c:pt>
                <c:pt idx="28">
                  <c:v>24058</c:v>
                </c:pt>
                <c:pt idx="29">
                  <c:v>24059</c:v>
                </c:pt>
                <c:pt idx="30">
                  <c:v>24060</c:v>
                </c:pt>
                <c:pt idx="31">
                  <c:v>24061</c:v>
                </c:pt>
                <c:pt idx="32">
                  <c:v>24062</c:v>
                </c:pt>
                <c:pt idx="33">
                  <c:v>24063</c:v>
                </c:pt>
                <c:pt idx="34">
                  <c:v>24064</c:v>
                </c:pt>
                <c:pt idx="35">
                  <c:v>24065</c:v>
                </c:pt>
                <c:pt idx="36">
                  <c:v>24066</c:v>
                </c:pt>
                <c:pt idx="37">
                  <c:v>24067</c:v>
                </c:pt>
                <c:pt idx="38">
                  <c:v>24068</c:v>
                </c:pt>
                <c:pt idx="39">
                  <c:v>24069</c:v>
                </c:pt>
                <c:pt idx="40">
                  <c:v>24070</c:v>
                </c:pt>
                <c:pt idx="41">
                  <c:v>24071</c:v>
                </c:pt>
                <c:pt idx="42">
                  <c:v>24072</c:v>
                </c:pt>
                <c:pt idx="43">
                  <c:v>24073</c:v>
                </c:pt>
                <c:pt idx="44">
                  <c:v>24074</c:v>
                </c:pt>
                <c:pt idx="45">
                  <c:v>24075</c:v>
                </c:pt>
                <c:pt idx="46">
                  <c:v>24076</c:v>
                </c:pt>
                <c:pt idx="47">
                  <c:v>24077</c:v>
                </c:pt>
                <c:pt idx="48">
                  <c:v>24078</c:v>
                </c:pt>
                <c:pt idx="49">
                  <c:v>24079</c:v>
                </c:pt>
                <c:pt idx="50">
                  <c:v>24080</c:v>
                </c:pt>
                <c:pt idx="51">
                  <c:v>24081</c:v>
                </c:pt>
                <c:pt idx="52">
                  <c:v>24082</c:v>
                </c:pt>
                <c:pt idx="53">
                  <c:v>24083</c:v>
                </c:pt>
                <c:pt idx="54">
                  <c:v>24084</c:v>
                </c:pt>
                <c:pt idx="55">
                  <c:v>24085</c:v>
                </c:pt>
                <c:pt idx="56">
                  <c:v>24086</c:v>
                </c:pt>
                <c:pt idx="57">
                  <c:v>24087</c:v>
                </c:pt>
                <c:pt idx="58">
                  <c:v>24088</c:v>
                </c:pt>
                <c:pt idx="59">
                  <c:v>24089</c:v>
                </c:pt>
                <c:pt idx="60">
                  <c:v>24090</c:v>
                </c:pt>
                <c:pt idx="61">
                  <c:v>24091</c:v>
                </c:pt>
                <c:pt idx="62">
                  <c:v>24092</c:v>
                </c:pt>
                <c:pt idx="63">
                  <c:v>24093</c:v>
                </c:pt>
                <c:pt idx="64">
                  <c:v>24094</c:v>
                </c:pt>
                <c:pt idx="65">
                  <c:v>24095</c:v>
                </c:pt>
                <c:pt idx="66">
                  <c:v>24096</c:v>
                </c:pt>
                <c:pt idx="67">
                  <c:v>24097</c:v>
                </c:pt>
                <c:pt idx="68">
                  <c:v>24098</c:v>
                </c:pt>
                <c:pt idx="69">
                  <c:v>24099</c:v>
                </c:pt>
                <c:pt idx="70">
                  <c:v>24100</c:v>
                </c:pt>
                <c:pt idx="71">
                  <c:v>24101</c:v>
                </c:pt>
                <c:pt idx="72">
                  <c:v>24102</c:v>
                </c:pt>
                <c:pt idx="73">
                  <c:v>24103</c:v>
                </c:pt>
                <c:pt idx="74">
                  <c:v>24104</c:v>
                </c:pt>
                <c:pt idx="75">
                  <c:v>24105</c:v>
                </c:pt>
                <c:pt idx="76">
                  <c:v>24106</c:v>
                </c:pt>
                <c:pt idx="77">
                  <c:v>24107</c:v>
                </c:pt>
              </c:numCache>
            </c:numRef>
          </c:cat>
          <c:val>
            <c:numRef>
              <c:f>'Ark1'!$I$2:$I$80</c:f>
              <c:numCache>
                <c:formatCode>General</c:formatCode>
                <c:ptCount val="79"/>
                <c:pt idx="0">
                  <c:v>75</c:v>
                </c:pt>
                <c:pt idx="1">
                  <c:v>94</c:v>
                </c:pt>
                <c:pt idx="2">
                  <c:v>68</c:v>
                </c:pt>
                <c:pt idx="3">
                  <c:v>71</c:v>
                </c:pt>
                <c:pt idx="4">
                  <c:v>85</c:v>
                </c:pt>
                <c:pt idx="5">
                  <c:v>71</c:v>
                </c:pt>
                <c:pt idx="6">
                  <c:v>92</c:v>
                </c:pt>
                <c:pt idx="7">
                  <c:v>95</c:v>
                </c:pt>
                <c:pt idx="8">
                  <c:v>96</c:v>
                </c:pt>
                <c:pt idx="9">
                  <c:v>92</c:v>
                </c:pt>
                <c:pt idx="10">
                  <c:v>80</c:v>
                </c:pt>
                <c:pt idx="11">
                  <c:v>75</c:v>
                </c:pt>
                <c:pt idx="12">
                  <c:v>82</c:v>
                </c:pt>
                <c:pt idx="13">
                  <c:v>93</c:v>
                </c:pt>
                <c:pt idx="14">
                  <c:v>82</c:v>
                </c:pt>
                <c:pt idx="15">
                  <c:v>92</c:v>
                </c:pt>
                <c:pt idx="16">
                  <c:v>97</c:v>
                </c:pt>
                <c:pt idx="17">
                  <c:v>76</c:v>
                </c:pt>
                <c:pt idx="18">
                  <c:v>72</c:v>
                </c:pt>
                <c:pt idx="19">
                  <c:v>75</c:v>
                </c:pt>
                <c:pt idx="20">
                  <c:v>73</c:v>
                </c:pt>
                <c:pt idx="21">
                  <c:v>69</c:v>
                </c:pt>
                <c:pt idx="22">
                  <c:v>74</c:v>
                </c:pt>
                <c:pt idx="23">
                  <c:v>92</c:v>
                </c:pt>
                <c:pt idx="24">
                  <c:v>95</c:v>
                </c:pt>
                <c:pt idx="25">
                  <c:v>96</c:v>
                </c:pt>
                <c:pt idx="26">
                  <c:v>95</c:v>
                </c:pt>
                <c:pt idx="27">
                  <c:v>93</c:v>
                </c:pt>
                <c:pt idx="28">
                  <c:v>90</c:v>
                </c:pt>
                <c:pt idx="29">
                  <c:v>85</c:v>
                </c:pt>
                <c:pt idx="30">
                  <c:v>94</c:v>
                </c:pt>
                <c:pt idx="31">
                  <c:v>98</c:v>
                </c:pt>
                <c:pt idx="32">
                  <c:v>81</c:v>
                </c:pt>
                <c:pt idx="33">
                  <c:v>82</c:v>
                </c:pt>
                <c:pt idx="34">
                  <c:v>94</c:v>
                </c:pt>
                <c:pt idx="35">
                  <c:v>71</c:v>
                </c:pt>
                <c:pt idx="36">
                  <c:v>66</c:v>
                </c:pt>
                <c:pt idx="37">
                  <c:v>78</c:v>
                </c:pt>
                <c:pt idx="38">
                  <c:v>71</c:v>
                </c:pt>
                <c:pt idx="39">
                  <c:v>70</c:v>
                </c:pt>
                <c:pt idx="40">
                  <c:v>75</c:v>
                </c:pt>
                <c:pt idx="41">
                  <c:v>69</c:v>
                </c:pt>
                <c:pt idx="42">
                  <c:v>67</c:v>
                </c:pt>
                <c:pt idx="43">
                  <c:v>67</c:v>
                </c:pt>
                <c:pt idx="44">
                  <c:v>70</c:v>
                </c:pt>
                <c:pt idx="45">
                  <c:v>72</c:v>
                </c:pt>
                <c:pt idx="46">
                  <c:v>72</c:v>
                </c:pt>
                <c:pt idx="47">
                  <c:v>75</c:v>
                </c:pt>
                <c:pt idx="48">
                  <c:v>87</c:v>
                </c:pt>
                <c:pt idx="49">
                  <c:v>80</c:v>
                </c:pt>
                <c:pt idx="50">
                  <c:v>70</c:v>
                </c:pt>
                <c:pt idx="51">
                  <c:v>75</c:v>
                </c:pt>
                <c:pt idx="52">
                  <c:v>72</c:v>
                </c:pt>
                <c:pt idx="53">
                  <c:v>70</c:v>
                </c:pt>
                <c:pt idx="54">
                  <c:v>71</c:v>
                </c:pt>
                <c:pt idx="55">
                  <c:v>68</c:v>
                </c:pt>
                <c:pt idx="56">
                  <c:v>78</c:v>
                </c:pt>
                <c:pt idx="57">
                  <c:v>80</c:v>
                </c:pt>
                <c:pt idx="58">
                  <c:v>94</c:v>
                </c:pt>
                <c:pt idx="59">
                  <c:v>96</c:v>
                </c:pt>
                <c:pt idx="60">
                  <c:v>98</c:v>
                </c:pt>
                <c:pt idx="61">
                  <c:v>95</c:v>
                </c:pt>
                <c:pt idx="62">
                  <c:v>93</c:v>
                </c:pt>
                <c:pt idx="63">
                  <c:v>82</c:v>
                </c:pt>
                <c:pt idx="64">
                  <c:v>78</c:v>
                </c:pt>
                <c:pt idx="65">
                  <c:v>72</c:v>
                </c:pt>
                <c:pt idx="66">
                  <c:v>75</c:v>
                </c:pt>
                <c:pt idx="67">
                  <c:v>95</c:v>
                </c:pt>
                <c:pt idx="68">
                  <c:v>88</c:v>
                </c:pt>
                <c:pt idx="69">
                  <c:v>91</c:v>
                </c:pt>
                <c:pt idx="70">
                  <c:v>72</c:v>
                </c:pt>
                <c:pt idx="71">
                  <c:v>70</c:v>
                </c:pt>
                <c:pt idx="72">
                  <c:v>85</c:v>
                </c:pt>
                <c:pt idx="73">
                  <c:v>83</c:v>
                </c:pt>
                <c:pt idx="74">
                  <c:v>85</c:v>
                </c:pt>
                <c:pt idx="75">
                  <c:v>78</c:v>
                </c:pt>
                <c:pt idx="76">
                  <c:v>80</c:v>
                </c:pt>
                <c:pt idx="77">
                  <c:v>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2071432"/>
        <c:axId val="222071824"/>
      </c:lineChart>
      <c:dateAx>
        <c:axId val="222071432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crossAx val="222071824"/>
        <c:crosses val="autoZero"/>
        <c:auto val="1"/>
        <c:lblOffset val="100"/>
        <c:baseTimeUnit val="days"/>
      </c:dateAx>
      <c:valAx>
        <c:axId val="2220718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Væta í %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22071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0.7205</cdr:x>
      <cdr:y>0.14754</cdr:y>
    </cdr:from>
    <cdr:to>
      <cdr:x>0.85925</cdr:x>
      <cdr:y>0.21101</cdr:y>
    </cdr:to>
    <cdr:sp macro="" textlink="">
      <cdr:nvSpPr>
        <cdr:cNvPr id="3" name="Tekstboks 2"/>
        <cdr:cNvSpPr txBox="1"/>
      </cdr:nvSpPr>
      <cdr:spPr>
        <a:xfrm xmlns:a="http://schemas.openxmlformats.org/drawingml/2006/main">
          <a:off x="6588224" y="648072"/>
          <a:ext cx="1268730" cy="278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o-FO" sz="1400" dirty="0" smtClean="0">
              <a:solidFill>
                <a:schemeClr val="tx2"/>
              </a:solidFill>
            </a:rPr>
            <a:t>Kelda: Robert</a:t>
          </a:r>
          <a:r>
            <a:rPr lang="fo-FO" sz="1400" baseline="0" dirty="0" smtClean="0">
              <a:solidFill>
                <a:schemeClr val="tx2"/>
              </a:solidFill>
            </a:rPr>
            <a:t> </a:t>
          </a:r>
          <a:r>
            <a:rPr lang="fo-FO" sz="1400" baseline="0" dirty="0">
              <a:solidFill>
                <a:schemeClr val="tx2"/>
              </a:solidFill>
            </a:rPr>
            <a:t>Joensen</a:t>
          </a:r>
          <a:endParaRPr lang="fo-FO" sz="14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0.14129</cdr:x>
      <cdr:y>0.83756</cdr:y>
    </cdr:from>
    <cdr:to>
      <cdr:x>0.23976</cdr:x>
      <cdr:y>0.98834</cdr:y>
    </cdr:to>
    <cdr:sp macro="" textlink="">
      <cdr:nvSpPr>
        <cdr:cNvPr id="9" name="Tekstboks 8"/>
        <cdr:cNvSpPr txBox="1"/>
      </cdr:nvSpPr>
      <cdr:spPr>
        <a:xfrm xmlns:a="http://schemas.openxmlformats.org/drawingml/2006/main">
          <a:off x="1311897" y="50794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o-FO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0.09898</cdr:x>
      <cdr:y>0.30052</cdr:y>
    </cdr:from>
    <cdr:to>
      <cdr:x>0.23773</cdr:x>
      <cdr:y>0.36399</cdr:y>
    </cdr:to>
    <cdr:sp macro="" textlink="">
      <cdr:nvSpPr>
        <cdr:cNvPr id="3" name="Tekstboks 2"/>
        <cdr:cNvSpPr txBox="1"/>
      </cdr:nvSpPr>
      <cdr:spPr>
        <a:xfrm xmlns:a="http://schemas.openxmlformats.org/drawingml/2006/main">
          <a:off x="919112" y="1822515"/>
          <a:ext cx="1288331" cy="3849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o-FO" sz="1400" dirty="0" smtClean="0">
              <a:solidFill>
                <a:schemeClr val="tx2"/>
              </a:solidFill>
            </a:rPr>
            <a:t>Kelda: Robert</a:t>
          </a:r>
          <a:r>
            <a:rPr lang="fo-FO" sz="1400" baseline="0" dirty="0" smtClean="0">
              <a:solidFill>
                <a:schemeClr val="tx2"/>
              </a:solidFill>
            </a:rPr>
            <a:t> </a:t>
          </a:r>
          <a:r>
            <a:rPr lang="fo-FO" sz="1400" baseline="0" dirty="0">
              <a:solidFill>
                <a:schemeClr val="tx2"/>
              </a:solidFill>
            </a:rPr>
            <a:t>Joensen</a:t>
          </a:r>
          <a:endParaRPr lang="fo-FO" sz="14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0.14129</cdr:x>
      <cdr:y>0.83756</cdr:y>
    </cdr:from>
    <cdr:to>
      <cdr:x>0.23976</cdr:x>
      <cdr:y>0.98834</cdr:y>
    </cdr:to>
    <cdr:sp macro="" textlink="">
      <cdr:nvSpPr>
        <cdr:cNvPr id="9" name="Tekstboks 8"/>
        <cdr:cNvSpPr txBox="1"/>
      </cdr:nvSpPr>
      <cdr:spPr>
        <a:xfrm xmlns:a="http://schemas.openxmlformats.org/drawingml/2006/main">
          <a:off x="1311897" y="50794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o-FO" sz="1100"/>
        </a:p>
      </cdr:txBody>
    </cdr:sp>
  </cdr:relSizeAnchor>
  <cdr:relSizeAnchor xmlns:cdr="http://schemas.openxmlformats.org/drawingml/2006/chartDrawing">
    <cdr:from>
      <cdr:x>0.46063</cdr:x>
      <cdr:y>0.13115</cdr:y>
    </cdr:from>
    <cdr:to>
      <cdr:x>0.97249</cdr:x>
      <cdr:y>0.21311</cdr:y>
    </cdr:to>
    <cdr:sp macro="" textlink="">
      <cdr:nvSpPr>
        <cdr:cNvPr id="5" name="Tekstboks 4"/>
        <cdr:cNvSpPr txBox="1"/>
      </cdr:nvSpPr>
      <cdr:spPr>
        <a:xfrm xmlns:a="http://schemas.openxmlformats.org/drawingml/2006/main">
          <a:off x="4211960" y="576064"/>
          <a:ext cx="46805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o-FO" sz="1600" dirty="0" smtClean="0"/>
            <a:t>Hámark í EU fyri búning av kjøti - butolisma veksur ikki.</a:t>
          </a:r>
          <a:endParaRPr lang="fo-FO" sz="16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fo-FO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fo-FO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2BF-6658-491E-8669-2A8D85A1A7AD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2A70-BFE3-48F1-86CC-B5050CC65028}" type="slidenum">
              <a:rPr lang="fo-FO" smtClean="0"/>
              <a:pPr/>
              <a:t>‹nr.›</a:t>
            </a:fld>
            <a:endParaRPr lang="fo-F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fo-FO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2BF-6658-491E-8669-2A8D85A1A7AD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2A70-BFE3-48F1-86CC-B5050CC65028}" type="slidenum">
              <a:rPr lang="fo-FO" smtClean="0"/>
              <a:pPr/>
              <a:t>‹nr.›</a:t>
            </a:fld>
            <a:endParaRPr lang="fo-F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fo-FO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2BF-6658-491E-8669-2A8D85A1A7AD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2A70-BFE3-48F1-86CC-B5050CC65028}" type="slidenum">
              <a:rPr lang="fo-FO" smtClean="0"/>
              <a:pPr/>
              <a:t>‹nr.›</a:t>
            </a:fld>
            <a:endParaRPr lang="fo-F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fo-FO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2BF-6658-491E-8669-2A8D85A1A7AD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2A70-BFE3-48F1-86CC-B5050CC65028}" type="slidenum">
              <a:rPr lang="fo-FO" smtClean="0"/>
              <a:pPr/>
              <a:t>‹nr.›</a:t>
            </a:fld>
            <a:endParaRPr lang="fo-F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fo-FO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2BF-6658-491E-8669-2A8D85A1A7AD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2A70-BFE3-48F1-86CC-B5050CC65028}" type="slidenum">
              <a:rPr lang="fo-FO" smtClean="0"/>
              <a:pPr/>
              <a:t>‹nr.›</a:t>
            </a:fld>
            <a:endParaRPr lang="fo-F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fo-FO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2BF-6658-491E-8669-2A8D85A1A7AD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2A70-BFE3-48F1-86CC-B5050CC65028}" type="slidenum">
              <a:rPr lang="fo-FO" smtClean="0"/>
              <a:pPr/>
              <a:t>‹nr.›</a:t>
            </a:fld>
            <a:endParaRPr lang="fo-F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fo-FO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2BF-6658-491E-8669-2A8D85A1A7AD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2A70-BFE3-48F1-86CC-B5050CC65028}" type="slidenum">
              <a:rPr lang="fo-FO" smtClean="0"/>
              <a:pPr/>
              <a:t>‹nr.›</a:t>
            </a:fld>
            <a:endParaRPr lang="fo-F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fo-FO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2BF-6658-491E-8669-2A8D85A1A7AD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2A70-BFE3-48F1-86CC-B5050CC65028}" type="slidenum">
              <a:rPr lang="fo-FO" smtClean="0"/>
              <a:pPr/>
              <a:t>‹nr.›</a:t>
            </a:fld>
            <a:endParaRPr lang="fo-F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2BF-6658-491E-8669-2A8D85A1A7AD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2A70-BFE3-48F1-86CC-B5050CC65028}" type="slidenum">
              <a:rPr lang="fo-FO" smtClean="0"/>
              <a:pPr/>
              <a:t>‹nr.›</a:t>
            </a:fld>
            <a:endParaRPr lang="fo-F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fo-FO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2BF-6658-491E-8669-2A8D85A1A7AD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2A70-BFE3-48F1-86CC-B5050CC65028}" type="slidenum">
              <a:rPr lang="fo-FO" smtClean="0"/>
              <a:pPr/>
              <a:t>‹nr.›</a:t>
            </a:fld>
            <a:endParaRPr lang="fo-F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fo-FO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o-FO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82BF-6658-491E-8669-2A8D85A1A7AD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82A70-BFE3-48F1-86CC-B5050CC65028}" type="slidenum">
              <a:rPr lang="fo-FO" smtClean="0"/>
              <a:pPr/>
              <a:t>‹nr.›</a:t>
            </a:fld>
            <a:endParaRPr lang="fo-F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fo-FO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fo-FO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C82BF-6658-491E-8669-2A8D85A1A7AD}" type="datetimeFigureOut">
              <a:rPr lang="fo-FO" smtClean="0"/>
              <a:pPr/>
              <a:t>23-01-2015</a:t>
            </a:fld>
            <a:endParaRPr lang="fo-FO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o-FO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82A70-BFE3-48F1-86CC-B5050CC65028}" type="slidenum">
              <a:rPr lang="fo-FO" smtClean="0"/>
              <a:pPr/>
              <a:t>‹nr.›</a:t>
            </a:fld>
            <a:endParaRPr lang="fo-F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o-F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o-FO" dirty="0" smtClean="0"/>
              <a:t>Stýring av ræsing og turking.</a:t>
            </a:r>
            <a:endParaRPr lang="fo-FO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dirty="0" smtClean="0"/>
              <a:t>Hørður Wardum</a:t>
            </a:r>
          </a:p>
          <a:p>
            <a:r>
              <a:rPr lang="fo-FO" dirty="0" smtClean="0"/>
              <a:t>Klaksvík, 24.jan 2015</a:t>
            </a:r>
            <a:endParaRPr lang="fo-F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1143000"/>
          </a:xfrm>
        </p:spPr>
        <p:txBody>
          <a:bodyPr/>
          <a:lstStyle/>
          <a:p>
            <a:r>
              <a:rPr lang="fo-FO" dirty="0" smtClean="0"/>
              <a:t>Hjallur 3</a:t>
            </a:r>
            <a:endParaRPr lang="fo-FO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o-FO" dirty="0" smtClean="0"/>
              <a:t>2009 til í dag</a:t>
            </a:r>
          </a:p>
          <a:p>
            <a:r>
              <a:rPr lang="fo-FO" dirty="0" smtClean="0"/>
              <a:t>Nýggjur hjallur tikin í nýtslu í 2009 – 14 m</a:t>
            </a:r>
            <a:r>
              <a:rPr lang="fo-FO" baseline="30000" dirty="0" smtClean="0"/>
              <a:t>2</a:t>
            </a:r>
          </a:p>
          <a:p>
            <a:r>
              <a:rPr lang="fo-FO" dirty="0" smtClean="0"/>
              <a:t>Vanligt bjálva rúm (ein síða felags við køkin)</a:t>
            </a:r>
          </a:p>
          <a:p>
            <a:r>
              <a:rPr lang="fo-FO" dirty="0" smtClean="0"/>
              <a:t>Viftu til at taka inn fríska luft uttanífrá</a:t>
            </a:r>
          </a:p>
          <a:p>
            <a:pPr lvl="1"/>
            <a:r>
              <a:rPr lang="fo-FO" dirty="0" smtClean="0"/>
              <a:t>Kundi skifta luftina 4 ferð um tíman</a:t>
            </a:r>
          </a:p>
          <a:p>
            <a:pPr lvl="1"/>
            <a:r>
              <a:rPr lang="fo-FO" dirty="0" smtClean="0"/>
              <a:t>Ikki brúkt meir – fekk trupuleikar av vátari luft </a:t>
            </a:r>
          </a:p>
          <a:p>
            <a:r>
              <a:rPr lang="fo-FO" dirty="0" smtClean="0"/>
              <a:t>Avfuktari</a:t>
            </a:r>
          </a:p>
          <a:p>
            <a:pPr lvl="1"/>
            <a:r>
              <a:rPr lang="fo-FO" dirty="0" smtClean="0"/>
              <a:t>Minkar um vætuna um neyðugt</a:t>
            </a:r>
          </a:p>
          <a:p>
            <a:pPr lvl="1"/>
            <a:r>
              <a:rPr lang="fo-FO" dirty="0" smtClean="0"/>
              <a:t>Serliga brúktur fyrstu dagarnar</a:t>
            </a:r>
          </a:p>
          <a:p>
            <a:r>
              <a:rPr lang="fo-FO" dirty="0" smtClean="0"/>
              <a:t>Køliskipan, ið kølir hjallin og hitar køkin</a:t>
            </a:r>
            <a:endParaRPr lang="fo-FO" dirty="0"/>
          </a:p>
          <a:p>
            <a:pPr lvl="1"/>
            <a:r>
              <a:rPr lang="fo-FO" dirty="0" smtClean="0"/>
              <a:t>Kann stillast millum 3 og 12 stig</a:t>
            </a:r>
          </a:p>
          <a:p>
            <a:pPr lvl="1"/>
            <a:r>
              <a:rPr lang="fo-FO" dirty="0" smtClean="0"/>
              <a:t>Orkunýtsla: 600 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ørður Wardum\Pictures\20150110_1354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00400" y="-6934200"/>
            <a:ext cx="3108960" cy="414528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dirty="0" smtClean="0"/>
              <a:t>Hjallur 3</a:t>
            </a:r>
            <a:endParaRPr lang="fo-FO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fo-FO" dirty="0" smtClean="0"/>
              <a:t>Umhvørvið í hjallinum</a:t>
            </a:r>
          </a:p>
          <a:p>
            <a:pPr lvl="1"/>
            <a:r>
              <a:rPr lang="fo-FO" dirty="0" smtClean="0"/>
              <a:t>Hitin: 7-8 stig</a:t>
            </a:r>
          </a:p>
          <a:p>
            <a:pPr lvl="1"/>
            <a:r>
              <a:rPr lang="fo-FO" dirty="0" smtClean="0"/>
              <a:t>Vætan: 70 – 90 %</a:t>
            </a:r>
          </a:p>
          <a:p>
            <a:pPr lvl="1"/>
            <a:r>
              <a:rPr lang="fo-FO" dirty="0" smtClean="0"/>
              <a:t>Eingin sirkulatiónsvifta</a:t>
            </a:r>
          </a:p>
          <a:p>
            <a:pPr lvl="2"/>
            <a:r>
              <a:rPr lang="fo-FO" dirty="0" smtClean="0"/>
              <a:t>vandi fyri bráturking</a:t>
            </a:r>
          </a:p>
          <a:p>
            <a:pPr lvl="2"/>
            <a:r>
              <a:rPr lang="fo-FO" dirty="0" smtClean="0"/>
              <a:t>bert sirkulatión av køliskipanini (sera lítið, merkist ikki)</a:t>
            </a:r>
          </a:p>
          <a:p>
            <a:pPr lvl="1"/>
            <a:r>
              <a:rPr lang="fo-FO" dirty="0" smtClean="0"/>
              <a:t>Fullkomiliga myrkt - flugur fangaðar beinanveg</a:t>
            </a:r>
          </a:p>
          <a:p>
            <a:r>
              <a:rPr lang="fo-FO" dirty="0" smtClean="0"/>
              <a:t>Úrslit</a:t>
            </a:r>
          </a:p>
          <a:p>
            <a:pPr lvl="1"/>
            <a:r>
              <a:rPr lang="fo-FO" dirty="0" smtClean="0"/>
              <a:t>Ræst eftir 5-6 vikum (um 350 døgnstig)</a:t>
            </a:r>
          </a:p>
          <a:p>
            <a:pPr lvl="1"/>
            <a:r>
              <a:rPr lang="fo-FO" dirty="0" smtClean="0"/>
              <a:t>Góður smakkur í okkara munni</a:t>
            </a:r>
          </a:p>
          <a:p>
            <a:pPr lvl="1"/>
            <a:r>
              <a:rPr lang="fo-FO" dirty="0" smtClean="0"/>
              <a:t>Onkur frávik, einkultir limir</a:t>
            </a:r>
          </a:p>
          <a:p>
            <a:pPr lvl="1"/>
            <a:r>
              <a:rPr lang="fo-FO" dirty="0" smtClean="0"/>
              <a:t>Variatión í smakki eftir hvaðani kjøtið er, aldur og kyn</a:t>
            </a:r>
          </a:p>
        </p:txBody>
      </p:sp>
      <p:pic>
        <p:nvPicPr>
          <p:cNvPr id="1028" name="Picture 4" descr="C:\Users\Hørður Wardum\Pictures\20150110_1354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00400" y="-6934200"/>
            <a:ext cx="3108960" cy="4145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1143000"/>
          </a:xfrm>
        </p:spPr>
        <p:txBody>
          <a:bodyPr/>
          <a:lstStyle/>
          <a:p>
            <a:r>
              <a:rPr lang="fo-FO" dirty="0" smtClean="0"/>
              <a:t>Hjallur 3</a:t>
            </a:r>
            <a:endParaRPr lang="fo-FO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o-FO" dirty="0" smtClean="0"/>
              <a:t>Arbeiðsháttur</a:t>
            </a:r>
          </a:p>
          <a:p>
            <a:pPr lvl="1"/>
            <a:r>
              <a:rPr lang="fo-FO" dirty="0" smtClean="0"/>
              <a:t>Roynt at klovið í tvey eftir rygginum - ikki skivað</a:t>
            </a:r>
          </a:p>
          <a:p>
            <a:pPr lvl="2"/>
            <a:r>
              <a:rPr lang="fo-FO" dirty="0" smtClean="0"/>
              <a:t>góðar royndir av tí at eingin vifta er</a:t>
            </a:r>
          </a:p>
          <a:p>
            <a:pPr lvl="2"/>
            <a:r>
              <a:rPr lang="fo-FO" dirty="0" smtClean="0"/>
              <a:t>Lítið og einki av soppi – lætt at halda</a:t>
            </a:r>
          </a:p>
          <a:p>
            <a:pPr lvl="1"/>
            <a:r>
              <a:rPr lang="fo-FO" dirty="0" smtClean="0"/>
              <a:t>Ræst: síður og ryggir fryst eftir 6 vikum</a:t>
            </a:r>
          </a:p>
          <a:p>
            <a:pPr lvl="1"/>
            <a:r>
              <a:rPr lang="fo-FO" dirty="0" smtClean="0"/>
              <a:t>Turt: skorið, pakkað og fryst</a:t>
            </a:r>
          </a:p>
          <a:p>
            <a:pPr lvl="2"/>
            <a:r>
              <a:rPr lang="fo-FO" dirty="0" smtClean="0"/>
              <a:t>Bøgir: 13 – 15 vikur (seinna helvt av des)</a:t>
            </a:r>
          </a:p>
          <a:p>
            <a:pPr lvl="2"/>
            <a:r>
              <a:rPr lang="fo-FO" dirty="0" smtClean="0"/>
              <a:t>Tjógv: 17 – 19 vikur (seinna helvt av jan)</a:t>
            </a:r>
          </a:p>
          <a:p>
            <a:pPr lvl="2"/>
            <a:r>
              <a:rPr lang="fo-FO" dirty="0" smtClean="0"/>
              <a:t>Gevur gott kjøt og nógv kemur til høldar</a:t>
            </a:r>
            <a:endParaRPr lang="fo-F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dirty="0" smtClean="0"/>
              <a:t>Hvussu byrjaði hetta?</a:t>
            </a:r>
            <a:endParaRPr lang="fo-FO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o-FO" dirty="0" smtClean="0"/>
              <a:t>Altíð fingist við seyð, bæði heimaseyð og sum fjallmaður</a:t>
            </a:r>
          </a:p>
          <a:p>
            <a:r>
              <a:rPr lang="fo-FO" dirty="0" smtClean="0"/>
              <a:t>Áhugaður at stýra ræsing/turking</a:t>
            </a:r>
          </a:p>
          <a:p>
            <a:pPr lvl="1"/>
            <a:r>
              <a:rPr lang="fo-FO" dirty="0" smtClean="0"/>
              <a:t>Javnari góðsku og harvið í miðal betri.</a:t>
            </a:r>
          </a:p>
          <a:p>
            <a:r>
              <a:rPr lang="fo-FO" dirty="0" smtClean="0"/>
              <a:t>Fletting tíðliga - vandamál</a:t>
            </a:r>
          </a:p>
          <a:p>
            <a:pPr lvl="1"/>
            <a:r>
              <a:rPr lang="fo-FO" dirty="0" smtClean="0"/>
              <a:t>Fluga</a:t>
            </a:r>
          </a:p>
          <a:p>
            <a:pPr lvl="1"/>
            <a:r>
              <a:rPr lang="fo-FO" dirty="0" smtClean="0"/>
              <a:t>Høgur hiti – ræsnar sera skjótt – kann gerast súrt</a:t>
            </a:r>
          </a:p>
          <a:p>
            <a:pPr lvl="1"/>
            <a:r>
              <a:rPr lang="fo-FO" dirty="0" smtClean="0"/>
              <a:t>Nógv væta – nógvur soppur</a:t>
            </a:r>
          </a:p>
          <a:p>
            <a:r>
              <a:rPr lang="fo-FO" dirty="0" smtClean="0"/>
              <a:t>Sein fletting - vandamál</a:t>
            </a:r>
          </a:p>
          <a:p>
            <a:pPr lvl="1"/>
            <a:r>
              <a:rPr lang="fo-FO" dirty="0" smtClean="0"/>
              <a:t>Ofta kalt – ræsingin kemur ikki í gongd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dirty="0" smtClean="0"/>
              <a:t>Mál</a:t>
            </a:r>
            <a:endParaRPr lang="fo-FO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o-FO" dirty="0" smtClean="0"/>
              <a:t>Gera ein hjall, sum økir um trygdina fyri at fáa gott ræst og turt kjøt.</a:t>
            </a:r>
          </a:p>
          <a:p>
            <a:r>
              <a:rPr lang="fo-FO" dirty="0" smtClean="0"/>
              <a:t>Gerast við at stýra:</a:t>
            </a:r>
          </a:p>
          <a:p>
            <a:pPr lvl="1"/>
            <a:r>
              <a:rPr lang="fo-FO" dirty="0" smtClean="0"/>
              <a:t>Hita</a:t>
            </a:r>
          </a:p>
          <a:p>
            <a:pPr lvl="1"/>
            <a:r>
              <a:rPr lang="fo-FO" dirty="0" smtClean="0"/>
              <a:t>Vætu</a:t>
            </a:r>
          </a:p>
          <a:p>
            <a:pPr lvl="1"/>
            <a:r>
              <a:rPr lang="fo-FO" dirty="0" smtClean="0"/>
              <a:t>Vindi</a:t>
            </a:r>
          </a:p>
          <a:p>
            <a:r>
              <a:rPr lang="fo-FO" dirty="0" smtClean="0"/>
              <a:t>Fyribyrgja flugu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778098"/>
          </a:xfrm>
        </p:spPr>
        <p:txBody>
          <a:bodyPr/>
          <a:lstStyle/>
          <a:p>
            <a:r>
              <a:rPr lang="fo-FO" dirty="0" smtClean="0"/>
              <a:t>HITI ?</a:t>
            </a:r>
            <a:endParaRPr lang="fo-FO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Lige forbindelse 5"/>
          <p:cNvCxnSpPr/>
          <p:nvPr/>
        </p:nvCxnSpPr>
        <p:spPr>
          <a:xfrm flipV="1">
            <a:off x="539552" y="5517232"/>
            <a:ext cx="7128792" cy="360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7596336" y="5301208"/>
            <a:ext cx="79208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o-FO" sz="1400" dirty="0" smtClean="0"/>
              <a:t>Ræst</a:t>
            </a:r>
            <a:endParaRPr lang="fo-FO" sz="1400" dirty="0"/>
          </a:p>
        </p:txBody>
      </p:sp>
      <p:sp>
        <p:nvSpPr>
          <p:cNvPr id="11" name="Ellipse 10"/>
          <p:cNvSpPr/>
          <p:nvPr/>
        </p:nvSpPr>
        <p:spPr>
          <a:xfrm>
            <a:off x="5292080" y="5661248"/>
            <a:ext cx="79208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o-FO" sz="1400" dirty="0" smtClean="0"/>
              <a:t>Ræst</a:t>
            </a:r>
            <a:endParaRPr lang="fo-FO" sz="1400" dirty="0"/>
          </a:p>
        </p:txBody>
      </p:sp>
      <p:cxnSp>
        <p:nvCxnSpPr>
          <p:cNvPr id="13" name="Lige forbindelse 12"/>
          <p:cNvCxnSpPr>
            <a:stCxn id="11" idx="2"/>
          </p:cNvCxnSpPr>
          <p:nvPr/>
        </p:nvCxnSpPr>
        <p:spPr>
          <a:xfrm flipH="1">
            <a:off x="1331640" y="5841268"/>
            <a:ext cx="3960440" cy="360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boks 14"/>
          <p:cNvSpPr txBox="1"/>
          <p:nvPr/>
        </p:nvSpPr>
        <p:spPr>
          <a:xfrm>
            <a:off x="1331640" y="5661248"/>
            <a:ext cx="1957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o-FO" sz="1400" dirty="0" smtClean="0"/>
              <a:t>2 dagar í flettingarrúmið</a:t>
            </a:r>
            <a:endParaRPr lang="fo-FO" sz="1400" dirty="0"/>
          </a:p>
        </p:txBody>
      </p:sp>
      <p:cxnSp>
        <p:nvCxnSpPr>
          <p:cNvPr id="17" name="Lige forbindelse 16"/>
          <p:cNvCxnSpPr>
            <a:endCxn id="19" idx="2"/>
          </p:cNvCxnSpPr>
          <p:nvPr/>
        </p:nvCxnSpPr>
        <p:spPr>
          <a:xfrm flipV="1">
            <a:off x="1835696" y="6201308"/>
            <a:ext cx="6516216" cy="360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8351912" y="6021288"/>
            <a:ext cx="79208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o-FO" sz="1400" dirty="0" smtClean="0"/>
              <a:t>Ræst</a:t>
            </a:r>
            <a:endParaRPr lang="fo-FO" sz="1400" dirty="0"/>
          </a:p>
        </p:txBody>
      </p:sp>
      <p:sp>
        <p:nvSpPr>
          <p:cNvPr id="23" name="Ellipse 22"/>
          <p:cNvSpPr/>
          <p:nvPr/>
        </p:nvSpPr>
        <p:spPr>
          <a:xfrm>
            <a:off x="7812360" y="6497960"/>
            <a:ext cx="13316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o-FO" sz="1400" dirty="0" smtClean="0"/>
              <a:t>Ikki ræst</a:t>
            </a:r>
            <a:endParaRPr lang="fo-FO" sz="1400" dirty="0"/>
          </a:p>
        </p:txBody>
      </p:sp>
      <p:cxnSp>
        <p:nvCxnSpPr>
          <p:cNvPr id="25" name="Lige forbindelse 24"/>
          <p:cNvCxnSpPr>
            <a:endCxn id="23" idx="2"/>
          </p:cNvCxnSpPr>
          <p:nvPr/>
        </p:nvCxnSpPr>
        <p:spPr>
          <a:xfrm>
            <a:off x="2411760" y="6669360"/>
            <a:ext cx="5400600" cy="86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o-FO" dirty="0" smtClean="0"/>
              <a:t>HITI ?</a:t>
            </a:r>
            <a:endParaRPr lang="fo-FO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Lige forbindelse 5"/>
          <p:cNvCxnSpPr/>
          <p:nvPr/>
        </p:nvCxnSpPr>
        <p:spPr>
          <a:xfrm flipV="1">
            <a:off x="539552" y="5517232"/>
            <a:ext cx="7128792" cy="360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7596336" y="5301208"/>
            <a:ext cx="79208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o-FO" sz="1400" dirty="0" smtClean="0"/>
              <a:t>Ræst</a:t>
            </a:r>
            <a:endParaRPr lang="fo-FO" sz="1400" dirty="0"/>
          </a:p>
        </p:txBody>
      </p:sp>
      <p:sp>
        <p:nvSpPr>
          <p:cNvPr id="11" name="Ellipse 10"/>
          <p:cNvSpPr/>
          <p:nvPr/>
        </p:nvSpPr>
        <p:spPr>
          <a:xfrm>
            <a:off x="5292080" y="5661248"/>
            <a:ext cx="79208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o-FO" sz="1400" dirty="0" smtClean="0"/>
              <a:t>Ræst</a:t>
            </a:r>
            <a:endParaRPr lang="fo-FO" sz="1400" dirty="0"/>
          </a:p>
        </p:txBody>
      </p:sp>
      <p:cxnSp>
        <p:nvCxnSpPr>
          <p:cNvPr id="13" name="Lige forbindelse 12"/>
          <p:cNvCxnSpPr>
            <a:stCxn id="11" idx="2"/>
          </p:cNvCxnSpPr>
          <p:nvPr/>
        </p:nvCxnSpPr>
        <p:spPr>
          <a:xfrm flipH="1">
            <a:off x="1331640" y="5841268"/>
            <a:ext cx="3960440" cy="360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boks 14"/>
          <p:cNvSpPr txBox="1"/>
          <p:nvPr/>
        </p:nvSpPr>
        <p:spPr>
          <a:xfrm>
            <a:off x="1331640" y="5661248"/>
            <a:ext cx="19570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o-FO" sz="1400" dirty="0" smtClean="0"/>
              <a:t>2 dagar í flettingarrúmið</a:t>
            </a:r>
            <a:endParaRPr lang="fo-FO" sz="1400" dirty="0"/>
          </a:p>
        </p:txBody>
      </p:sp>
      <p:cxnSp>
        <p:nvCxnSpPr>
          <p:cNvPr id="17" name="Lige forbindelse 16"/>
          <p:cNvCxnSpPr>
            <a:endCxn id="19" idx="2"/>
          </p:cNvCxnSpPr>
          <p:nvPr/>
        </p:nvCxnSpPr>
        <p:spPr>
          <a:xfrm flipV="1">
            <a:off x="1835696" y="6201308"/>
            <a:ext cx="6516216" cy="360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8351912" y="6021288"/>
            <a:ext cx="79208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o-FO" sz="1400" dirty="0" smtClean="0"/>
              <a:t>Ræst</a:t>
            </a:r>
            <a:endParaRPr lang="fo-FO" sz="1400" dirty="0"/>
          </a:p>
        </p:txBody>
      </p:sp>
      <p:sp>
        <p:nvSpPr>
          <p:cNvPr id="23" name="Ellipse 22"/>
          <p:cNvSpPr/>
          <p:nvPr/>
        </p:nvSpPr>
        <p:spPr>
          <a:xfrm>
            <a:off x="7812360" y="6497960"/>
            <a:ext cx="13316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o-FO" sz="1400" dirty="0" smtClean="0"/>
              <a:t>Ikki ræst</a:t>
            </a:r>
            <a:endParaRPr lang="fo-FO" sz="1400" dirty="0"/>
          </a:p>
        </p:txBody>
      </p:sp>
      <p:cxnSp>
        <p:nvCxnSpPr>
          <p:cNvPr id="25" name="Lige forbindelse 24"/>
          <p:cNvCxnSpPr>
            <a:endCxn id="23" idx="2"/>
          </p:cNvCxnSpPr>
          <p:nvPr/>
        </p:nvCxnSpPr>
        <p:spPr>
          <a:xfrm>
            <a:off x="2411760" y="6669360"/>
            <a:ext cx="5400600" cy="86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>
            <a:off x="827584" y="1916832"/>
            <a:ext cx="7848872" cy="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dirty="0" smtClean="0"/>
              <a:t>VÆTA ?</a:t>
            </a:r>
            <a:endParaRPr lang="fo-FO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6804248" y="3789040"/>
            <a:ext cx="18031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o-FO" sz="1400" dirty="0" smtClean="0"/>
              <a:t>Kelda: Robert Joensen</a:t>
            </a:r>
            <a:endParaRPr lang="fo-FO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dirty="0" smtClean="0"/>
              <a:t>VÆTA ?</a:t>
            </a:r>
            <a:endParaRPr lang="fo-FO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6948264" y="3717032"/>
            <a:ext cx="18031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o-FO" sz="1400" dirty="0" smtClean="0"/>
              <a:t>Kelda: Robert Joensen</a:t>
            </a:r>
            <a:endParaRPr lang="fo-FO" sz="1400" dirty="0"/>
          </a:p>
        </p:txBody>
      </p:sp>
      <p:cxnSp>
        <p:nvCxnSpPr>
          <p:cNvPr id="7" name="Lige forbindelse 6"/>
          <p:cNvCxnSpPr/>
          <p:nvPr/>
        </p:nvCxnSpPr>
        <p:spPr>
          <a:xfrm>
            <a:off x="1115616" y="2492896"/>
            <a:ext cx="7416824" cy="0"/>
          </a:xfrm>
          <a:prstGeom prst="line">
            <a:avLst/>
          </a:prstGeom>
          <a:ln w="76200">
            <a:noFill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>
            <a:off x="1115616" y="2564904"/>
            <a:ext cx="7416824" cy="0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1691680" y="1916832"/>
            <a:ext cx="5043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o-FO" dirty="0" smtClean="0"/>
              <a:t>Vestanfyri – av havinum – nógv væta - soppavøkstur</a:t>
            </a:r>
            <a:endParaRPr lang="fo-FO" dirty="0"/>
          </a:p>
        </p:txBody>
      </p:sp>
      <p:cxnSp>
        <p:nvCxnSpPr>
          <p:cNvPr id="11" name="Lige forbindelse 10"/>
          <p:cNvCxnSpPr/>
          <p:nvPr/>
        </p:nvCxnSpPr>
        <p:spPr>
          <a:xfrm>
            <a:off x="1115616" y="2420888"/>
            <a:ext cx="7416824" cy="0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dirty="0" smtClean="0"/>
              <a:t>Hjallur 1</a:t>
            </a:r>
            <a:endParaRPr lang="fo-FO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r>
              <a:rPr lang="fo-FO" dirty="0" smtClean="0"/>
              <a:t>Í 2007</a:t>
            </a:r>
          </a:p>
          <a:p>
            <a:r>
              <a:rPr lang="fo-FO" dirty="0" smtClean="0"/>
              <a:t>Eitt stoypt kjallararúm, ið ikki var bjálvað</a:t>
            </a:r>
          </a:p>
          <a:p>
            <a:r>
              <a:rPr lang="fo-FO" dirty="0" smtClean="0"/>
              <a:t>Royndi at halda hitanum uppi tá hann fór niður um 5-6 stig</a:t>
            </a:r>
          </a:p>
          <a:p>
            <a:r>
              <a:rPr lang="fo-FO" dirty="0" smtClean="0"/>
              <a:t>Úrslit</a:t>
            </a:r>
          </a:p>
          <a:p>
            <a:pPr lvl="1"/>
            <a:r>
              <a:rPr lang="fo-FO" dirty="0" smtClean="0"/>
              <a:t>Góð ræsing</a:t>
            </a:r>
          </a:p>
          <a:p>
            <a:pPr lvl="1"/>
            <a:r>
              <a:rPr lang="fo-FO" dirty="0" smtClean="0"/>
              <a:t>Nógvur soppur, nógv væta (ikki bjálvað rúm)</a:t>
            </a:r>
            <a:endParaRPr lang="fo-F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o-FO" dirty="0" smtClean="0"/>
              <a:t>Hjallur 2</a:t>
            </a:r>
            <a:endParaRPr lang="fo-FO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fo-FO" dirty="0" smtClean="0"/>
              <a:t>Í 2008</a:t>
            </a:r>
          </a:p>
          <a:p>
            <a:r>
              <a:rPr lang="fo-FO" dirty="0" smtClean="0"/>
              <a:t>Kølibyngja á Vatnaskørðum</a:t>
            </a:r>
          </a:p>
          <a:p>
            <a:r>
              <a:rPr lang="fo-FO" dirty="0" smtClean="0"/>
              <a:t>7 stig</a:t>
            </a:r>
          </a:p>
          <a:p>
            <a:r>
              <a:rPr lang="fo-FO" dirty="0" smtClean="0"/>
              <a:t>Væta 70 – 80 %</a:t>
            </a:r>
          </a:p>
          <a:p>
            <a:r>
              <a:rPr lang="fo-FO" dirty="0" smtClean="0"/>
              <a:t>Nakað nógvur trekkur (stór vifta inni í byngjuni)</a:t>
            </a:r>
          </a:p>
          <a:p>
            <a:pPr lvl="1"/>
            <a:r>
              <a:rPr lang="fo-FO" dirty="0" smtClean="0"/>
              <a:t>Royndu at dempa, men trupult</a:t>
            </a:r>
          </a:p>
          <a:p>
            <a:r>
              <a:rPr lang="fo-FO" dirty="0" smtClean="0"/>
              <a:t>Úrslit</a:t>
            </a:r>
          </a:p>
          <a:p>
            <a:pPr lvl="1"/>
            <a:r>
              <a:rPr lang="fo-FO" dirty="0" smtClean="0"/>
              <a:t>Ræsingin gekk nakað seint (helst ov nógvur trekkur)</a:t>
            </a:r>
          </a:p>
          <a:p>
            <a:pPr lvl="1"/>
            <a:r>
              <a:rPr lang="fo-FO" dirty="0" smtClean="0"/>
              <a:t>Eingin soppur</a:t>
            </a:r>
            <a:endParaRPr lang="fo-F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5561</TotalTime>
  <Words>476</Words>
  <Application>Microsoft Office PowerPoint</Application>
  <PresentationFormat>Skærmshow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5" baseType="lpstr">
      <vt:lpstr>Arial</vt:lpstr>
      <vt:lpstr>Calibri</vt:lpstr>
      <vt:lpstr>Kontortema</vt:lpstr>
      <vt:lpstr>Stýring av ræsing og turking.</vt:lpstr>
      <vt:lpstr>Hvussu byrjaði hetta?</vt:lpstr>
      <vt:lpstr>Mál</vt:lpstr>
      <vt:lpstr>HITI ?</vt:lpstr>
      <vt:lpstr>HITI ?</vt:lpstr>
      <vt:lpstr>VÆTA ?</vt:lpstr>
      <vt:lpstr>VÆTA ?</vt:lpstr>
      <vt:lpstr>Hjallur 1</vt:lpstr>
      <vt:lpstr>Hjallur 2</vt:lpstr>
      <vt:lpstr>Hjallur 3</vt:lpstr>
      <vt:lpstr>Hjallur 3</vt:lpstr>
      <vt:lpstr>Hjallur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Stýring av ræsing og turking.</dc:title>
  <dc:creator>Hørður Wardum</dc:creator>
  <cp:lastModifiedBy>Símun Gullaksen</cp:lastModifiedBy>
  <cp:revision>62</cp:revision>
  <dcterms:created xsi:type="dcterms:W3CDTF">2015-01-10T13:42:59Z</dcterms:created>
  <dcterms:modified xsi:type="dcterms:W3CDTF">2015-01-23T11:38:39Z</dcterms:modified>
</cp:coreProperties>
</file>