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2" r:id="rId4"/>
    <p:sldId id="264" r:id="rId5"/>
    <p:sldId id="265" r:id="rId6"/>
    <p:sldId id="266" r:id="rId7"/>
    <p:sldId id="267" r:id="rId8"/>
    <p:sldId id="270" r:id="rId9"/>
    <p:sldId id="268" r:id="rId10"/>
    <p:sldId id="271" r:id="rId11"/>
    <p:sldId id="272" r:id="rId12"/>
    <p:sldId id="258" r:id="rId13"/>
    <p:sldId id="273" r:id="rId14"/>
  </p:sldIdLst>
  <p:sldSz cx="9144000" cy="6858000" type="screen4x3"/>
  <p:notesSz cx="6858000" cy="9144000"/>
  <p:defaultTextStyle>
    <a:defPPr>
      <a:defRPr lang="fo-F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2" autoAdjust="0"/>
    <p:restoredTop sz="80565" autoAdjust="0"/>
  </p:normalViewPr>
  <p:slideViewPr>
    <p:cSldViewPr>
      <p:cViewPr varScale="1">
        <p:scale>
          <a:sx n="116" d="100"/>
          <a:sy n="116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o-FO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079B0-D886-4176-BF26-863D888CC816}" type="datetimeFigureOut">
              <a:rPr lang="fo-FO" smtClean="0"/>
              <a:t>23-01-2015</a:t>
            </a:fld>
            <a:endParaRPr lang="fo-FO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o-FO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o-FO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EC58D-D5EB-416C-A489-9290618B47E7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78129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1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10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12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2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3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4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5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6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7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8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C58D-D5EB-416C-A489-9290618B47E7}" type="slidenum">
              <a:rPr lang="fo-FO" smtClean="0"/>
              <a:t>9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034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51682685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19315030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195629720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37810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34935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7018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38196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86632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90407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04942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6318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149544404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o-FO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911107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94961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54917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35247097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88199386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05669216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09851545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52633885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2042227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o-FO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241613131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6C23-4EBF-4ED6-92F8-D2A51D1A42CC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4D211-FA59-4892-92CF-E1D55345CD7A}" type="slidenum">
              <a:rPr lang="fo-FO" smtClean="0"/>
              <a:pPr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88890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o-F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fo-FO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6C23-4EBF-4ED6-92F8-D2A51D1A42CC}" type="datetimeFigureOut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23-01-2015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4D211-FA59-4892-92CF-E1D55345CD7A}" type="slidenum">
              <a:rPr lang="fo-F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o-F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14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o-F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ln29690\AppData\Local\Temp\SNAGHTML172a4ce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34" y="-27384"/>
            <a:ext cx="4199329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boks 12"/>
          <p:cNvSpPr txBox="1"/>
          <p:nvPr/>
        </p:nvSpPr>
        <p:spPr>
          <a:xfrm>
            <a:off x="3700704" y="4310348"/>
            <a:ext cx="50477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o-FO" sz="3600" dirty="0" err="1" smtClean="0">
                <a:solidFill>
                  <a:schemeClr val="bg1"/>
                </a:solidFill>
                <a:latin typeface="Klavika Medium" pitchFamily="34" charset="0"/>
              </a:rPr>
              <a:t>Lendisætlan</a:t>
            </a:r>
            <a:r>
              <a:rPr lang="fo-FO" sz="3600" dirty="0" smtClean="0">
                <a:solidFill>
                  <a:schemeClr val="bg1"/>
                </a:solidFill>
                <a:latin typeface="Klavika Medium" pitchFamily="34" charset="0"/>
              </a:rPr>
              <a:t> </a:t>
            </a:r>
            <a:r>
              <a:rPr lang="fo-FO" sz="3600" u="dotted" dirty="0" smtClean="0">
                <a:solidFill>
                  <a:schemeClr val="bg1"/>
                </a:solidFill>
                <a:latin typeface="Klavika Medium" pitchFamily="34" charset="0"/>
              </a:rPr>
              <a:t>í</a:t>
            </a:r>
            <a:r>
              <a:rPr lang="fo-FO" sz="3600" dirty="0" smtClean="0">
                <a:solidFill>
                  <a:schemeClr val="bg1"/>
                </a:solidFill>
                <a:latin typeface="Klavika Medium" pitchFamily="34" charset="0"/>
              </a:rPr>
              <a:t> Føroyum</a:t>
            </a:r>
          </a:p>
        </p:txBody>
      </p:sp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3572961" y="4366756"/>
            <a:ext cx="50477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o-FO" sz="3600" dirty="0" err="1" smtClean="0">
                <a:solidFill>
                  <a:schemeClr val="bg1"/>
                </a:solidFill>
                <a:latin typeface="Klavika Medium" pitchFamily="34" charset="0"/>
              </a:rPr>
              <a:t>Lendisætlan</a:t>
            </a:r>
            <a:r>
              <a:rPr lang="fo-FO" sz="3600" dirty="0" smtClean="0">
                <a:solidFill>
                  <a:schemeClr val="bg1"/>
                </a:solidFill>
                <a:latin typeface="Klavika Medium" pitchFamily="34" charset="0"/>
              </a:rPr>
              <a:t> </a:t>
            </a:r>
            <a:r>
              <a:rPr lang="fo-FO" sz="3600" u="dotted" dirty="0" smtClean="0">
                <a:solidFill>
                  <a:schemeClr val="bg1"/>
                </a:solidFill>
                <a:latin typeface="Klavika Medium" pitchFamily="34" charset="0"/>
              </a:rPr>
              <a:t>fyri</a:t>
            </a:r>
            <a:r>
              <a:rPr lang="fo-FO" sz="3600" dirty="0" smtClean="0">
                <a:solidFill>
                  <a:schemeClr val="bg1"/>
                </a:solidFill>
                <a:latin typeface="Klavika Medium" pitchFamily="34" charset="0"/>
              </a:rPr>
              <a:t> Føroyar</a:t>
            </a:r>
          </a:p>
        </p:txBody>
      </p:sp>
      <p:pic>
        <p:nvPicPr>
          <p:cNvPr id="3074" name="Picture 2" descr="C:\Users\ln29690\AppData\Local\Temp\SNAGHTML44bbd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5" y="61632"/>
            <a:ext cx="4038003" cy="606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44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491880" y="2110204"/>
            <a:ext cx="59046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/>
            <a:r>
              <a:rPr lang="fo-FO" sz="2800" dirty="0" smtClean="0">
                <a:solidFill>
                  <a:schemeClr val="bg1"/>
                </a:solidFill>
                <a:latin typeface="Klavika Medium Italic" pitchFamily="34" charset="0"/>
              </a:rPr>
              <a:t>Latið okkum lyfta planleggingina !</a:t>
            </a:r>
          </a:p>
          <a:p>
            <a:pPr marL="358775"/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skrásetingar og greiningar</a:t>
            </a: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k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end og samtykt ástøði</a:t>
            </a: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g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óð kort</a:t>
            </a: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h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olla ráðgeving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grpSp>
        <p:nvGrpSpPr>
          <p:cNvPr id="7" name="Gruppe 6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8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kstboks 8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5437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prstClr val="black">
                  <a:lumMod val="65000"/>
                  <a:lumOff val="35000"/>
                </a:prst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solidFill>
                  <a:prstClr val="black"/>
                </a:solidFill>
                <a:latin typeface="Klavika Medium" pitchFamily="34" charset="0"/>
              </a:rPr>
              <a:t>umhvørvis</a:t>
            </a:r>
            <a:r>
              <a:rPr lang="fo-FO" dirty="0" err="1" smtClean="0">
                <a:solidFill>
                  <a:prstClr val="black"/>
                </a:solidFill>
                <a:latin typeface="Klavika Light" pitchFamily="34" charset="0"/>
              </a:rPr>
              <a:t>stovan</a:t>
            </a:r>
            <a:endParaRPr lang="fo-FO" dirty="0">
              <a:solidFill>
                <a:prstClr val="black"/>
              </a:solidFill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844720" y="2780928"/>
            <a:ext cx="5191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>
              <a:lnSpc>
                <a:spcPct val="150000"/>
              </a:lnSpc>
            </a:pPr>
            <a:r>
              <a:rPr lang="fo-FO" sz="2400" dirty="0" smtClean="0">
                <a:solidFill>
                  <a:prstClr val="white"/>
                </a:solidFill>
                <a:latin typeface="Klavika Regular" pitchFamily="34" charset="0"/>
              </a:rPr>
              <a:t>Skipað tilgongd, sum tryggjar</a:t>
            </a:r>
          </a:p>
          <a:p>
            <a:pPr marL="719138" indent="-3603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o-FO" sz="2400" dirty="0">
                <a:solidFill>
                  <a:prstClr val="white"/>
                </a:solidFill>
                <a:latin typeface="Klavika Regular" pitchFamily="34" charset="0"/>
              </a:rPr>
              <a:t>l</a:t>
            </a:r>
            <a:r>
              <a:rPr lang="fo-FO" sz="2400" dirty="0" smtClean="0">
                <a:solidFill>
                  <a:prstClr val="white"/>
                </a:solidFill>
                <a:latin typeface="Klavika Regular" pitchFamily="34" charset="0"/>
              </a:rPr>
              <a:t>okala ávirkan / avgerð</a:t>
            </a:r>
          </a:p>
          <a:p>
            <a:pPr marL="719138" indent="-3603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o-FO" sz="2400" dirty="0" err="1">
                <a:solidFill>
                  <a:prstClr val="white"/>
                </a:solidFill>
                <a:latin typeface="Klavika Regular" pitchFamily="34" charset="0"/>
              </a:rPr>
              <a:t>g</a:t>
            </a:r>
            <a:r>
              <a:rPr lang="fo-FO" sz="2400" dirty="0" err="1" smtClean="0">
                <a:solidFill>
                  <a:prstClr val="white"/>
                </a:solidFill>
                <a:latin typeface="Klavika Regular" pitchFamily="34" charset="0"/>
              </a:rPr>
              <a:t>jøgnumskygni</a:t>
            </a:r>
            <a:r>
              <a:rPr lang="fo-FO" sz="2400" dirty="0" smtClean="0">
                <a:solidFill>
                  <a:prstClr val="white"/>
                </a:solidFill>
                <a:latin typeface="Klavika Regular" pitchFamily="34" charset="0"/>
              </a:rPr>
              <a:t> / luttøku</a:t>
            </a:r>
          </a:p>
          <a:p>
            <a:pPr marL="719138" indent="-3603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o-FO" sz="2400" dirty="0">
                <a:solidFill>
                  <a:prstClr val="white"/>
                </a:solidFill>
                <a:latin typeface="Klavika Regular" pitchFamily="34" charset="0"/>
              </a:rPr>
              <a:t>avdúkar </a:t>
            </a:r>
            <a:r>
              <a:rPr lang="fo-FO" sz="2400" dirty="0" err="1">
                <a:solidFill>
                  <a:prstClr val="white"/>
                </a:solidFill>
                <a:latin typeface="Klavika Regular" pitchFamily="34" charset="0"/>
              </a:rPr>
              <a:t>møg</a:t>
            </a:r>
            <a:r>
              <a:rPr lang="fo-FO" sz="2400" dirty="0">
                <a:solidFill>
                  <a:prstClr val="white"/>
                </a:solidFill>
                <a:latin typeface="Klavika Regular" pitchFamily="34" charset="0"/>
              </a:rPr>
              <a:t>. ó</a:t>
            </a:r>
            <a:r>
              <a:rPr lang="fo-FO" sz="2400" dirty="0" smtClean="0">
                <a:solidFill>
                  <a:prstClr val="white"/>
                </a:solidFill>
                <a:latin typeface="Klavika Regular" pitchFamily="34" charset="0"/>
              </a:rPr>
              <a:t>semjur/</a:t>
            </a:r>
            <a:r>
              <a:rPr lang="fo-FO" sz="2400" dirty="0" err="1" smtClean="0">
                <a:solidFill>
                  <a:prstClr val="white"/>
                </a:solidFill>
                <a:latin typeface="Klavika Regular" pitchFamily="34" charset="0"/>
              </a:rPr>
              <a:t>konfliktir</a:t>
            </a:r>
            <a:endParaRPr lang="fo-FO" sz="2400" dirty="0">
              <a:solidFill>
                <a:prstClr val="white"/>
              </a:solidFill>
              <a:latin typeface="Klavika Regular" pitchFamily="34" charset="0"/>
            </a:endParaRPr>
          </a:p>
          <a:p>
            <a:pPr marL="719138" indent="-3603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o-FO" sz="2400" dirty="0" smtClean="0">
                <a:solidFill>
                  <a:prstClr val="white"/>
                </a:solidFill>
                <a:latin typeface="Klavika Regular" pitchFamily="34" charset="0"/>
              </a:rPr>
              <a:t>kunning og tillaging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prstClr val="black">
                    <a:lumMod val="65000"/>
                    <a:lumOff val="35000"/>
                  </a:prst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prstClr val="black">
                  <a:lumMod val="65000"/>
                  <a:lumOff val="35000"/>
                </a:prstClr>
              </a:solidFill>
              <a:latin typeface="Klavika Medium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200646" y="1918573"/>
            <a:ext cx="181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o-FO" sz="3600" dirty="0" smtClean="0">
                <a:solidFill>
                  <a:prstClr val="white"/>
                </a:solidFill>
                <a:latin typeface="Klavika Medium" pitchFamily="34" charset="0"/>
              </a:rPr>
              <a:t>Hví ?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11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kstboks 11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880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929443" y="2548061"/>
            <a:ext cx="47771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algn="ctr"/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við virknum </a:t>
            </a: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lendisætlanum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</a:t>
            </a:r>
          </a:p>
          <a:p>
            <a:pPr marL="358775" algn="ctr">
              <a:tabLst>
                <a:tab pos="4121150" algn="r"/>
              </a:tabLst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í</a:t>
            </a:r>
            <a:endParaRPr lang="fo-FO" sz="2800" dirty="0" smtClean="0">
              <a:solidFill>
                <a:schemeClr val="bg1"/>
              </a:solidFill>
              <a:latin typeface="Klavika Regular" pitchFamily="34" charset="0"/>
            </a:endParaRPr>
          </a:p>
          <a:p>
            <a:pPr marL="358775" algn="ctr">
              <a:tabLst>
                <a:tab pos="4121150" algn="r"/>
              </a:tabLst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Føroyum</a:t>
            </a:r>
          </a:p>
          <a:p>
            <a:pPr marL="358775" algn="ctr">
              <a:tabLst>
                <a:tab pos="4121150" algn="r"/>
              </a:tabLst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s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ita vit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1026" name="Picture 2" descr="C:\Users\ln29690\AppData\Local\Temp\SNAGHTML3f217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797" y="275688"/>
            <a:ext cx="3876675" cy="581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boks 6"/>
          <p:cNvSpPr txBox="1"/>
          <p:nvPr/>
        </p:nvSpPr>
        <p:spPr>
          <a:xfrm>
            <a:off x="6126919" y="1274657"/>
            <a:ext cx="245818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o-FO" sz="2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o-FO" sz="2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1763688" y="4593322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>
              <a:tabLst>
                <a:tab pos="4121150" algn="r"/>
              </a:tabLst>
            </a:pPr>
            <a:r>
              <a:rPr lang="fo-FO" sz="4000" i="1" dirty="0" smtClean="0">
                <a:solidFill>
                  <a:schemeClr val="bg1"/>
                </a:solidFill>
                <a:latin typeface="Klavika Bold Italic" pitchFamily="34" charset="0"/>
              </a:rPr>
              <a:t>í forhond !!!!</a:t>
            </a:r>
          </a:p>
        </p:txBody>
      </p:sp>
    </p:spTree>
    <p:extLst>
      <p:ext uri="{BB962C8B-B14F-4D97-AF65-F5344CB8AC3E}">
        <p14:creationId xmlns:p14="http://schemas.microsoft.com/office/powerpoint/2010/main" val="379804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419872" y="2110204"/>
            <a:ext cx="55446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Lóggáva og mannagongdir eiga at  verða eftirhugd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2788">
              <a:tabLst>
                <a:tab pos="712788" algn="l"/>
              </a:tabLst>
            </a:pPr>
            <a:r>
              <a:rPr lang="fo-FO" sz="2800" i="1" dirty="0" smtClean="0">
                <a:solidFill>
                  <a:schemeClr val="bg1"/>
                </a:solidFill>
                <a:latin typeface="Klavika Medium Italic" pitchFamily="34" charset="0"/>
              </a:rPr>
              <a:t>“</a:t>
            </a:r>
            <a:r>
              <a:rPr lang="fo-FO" sz="2800" i="1" dirty="0" err="1" smtClean="0">
                <a:solidFill>
                  <a:schemeClr val="bg1"/>
                </a:solidFill>
                <a:latin typeface="Klavika Medium Italic" pitchFamily="34" charset="0"/>
              </a:rPr>
              <a:t>Jordbrugets</a:t>
            </a:r>
            <a:r>
              <a:rPr lang="fo-FO" sz="2800" i="1" dirty="0" smtClean="0">
                <a:solidFill>
                  <a:schemeClr val="bg1"/>
                </a:solidFill>
                <a:latin typeface="Klavika Medium Italic" pitchFamily="34" charset="0"/>
              </a:rPr>
              <a:t> </a:t>
            </a:r>
            <a:r>
              <a:rPr lang="fo-FO" sz="2800" i="1" dirty="0" err="1" smtClean="0">
                <a:solidFill>
                  <a:schemeClr val="bg1"/>
                </a:solidFill>
                <a:latin typeface="Klavika Medium Italic" pitchFamily="34" charset="0"/>
              </a:rPr>
              <a:t>fremme</a:t>
            </a:r>
            <a:r>
              <a:rPr lang="fo-FO" sz="2800" i="1" dirty="0" smtClean="0">
                <a:solidFill>
                  <a:schemeClr val="bg1"/>
                </a:solidFill>
                <a:latin typeface="Klavika Medium Italic" pitchFamily="34" charset="0"/>
              </a:rPr>
              <a:t> “</a:t>
            </a:r>
          </a:p>
          <a:p>
            <a:pPr marL="712788">
              <a:tabLst>
                <a:tab pos="712788" algn="l"/>
                <a:tab pos="5022850" algn="r"/>
              </a:tabLst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	fyri 100 árum síðani</a:t>
            </a:r>
          </a:p>
          <a:p>
            <a:pPr marL="712788">
              <a:tabLst>
                <a:tab pos="712788" algn="l"/>
              </a:tabLst>
            </a:pPr>
            <a:endParaRPr lang="fo-FO" sz="2800" b="1" i="1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2788">
              <a:tabLst>
                <a:tab pos="712788" algn="l"/>
                <a:tab pos="5022850" algn="r"/>
              </a:tabLst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jarðarbrúkinum at frama</a:t>
            </a:r>
            <a:b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</a:b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	</a:t>
            </a:r>
            <a:r>
              <a:rPr lang="fo-FO" sz="2800" dirty="0" smtClean="0">
                <a:solidFill>
                  <a:schemeClr val="bg1"/>
                </a:solidFill>
                <a:latin typeface="Klavika Medium" pitchFamily="34" charset="0"/>
              </a:rPr>
              <a:t>nú ?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9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kstboks 9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3589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491880" y="2110204"/>
            <a:ext cx="55446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/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Einskiljing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av </a:t>
            </a: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landsjørðini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er ein </a:t>
            </a: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jarðar-reformur</a:t>
            </a:r>
            <a:endParaRPr lang="fo-FO" sz="2800" dirty="0" smtClean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s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um eigur at byggja á ein </a:t>
            </a: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samtyktan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landbúnaðarpolitikk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og støðutakan til náttúru- og </a:t>
            </a: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lendisumsiting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sum heild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10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kstboks 10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055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491880" y="2110204"/>
            <a:ext cx="55446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/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Verandi lóggáva treytar at</a:t>
            </a:r>
          </a:p>
          <a:p>
            <a:pPr marL="358775"/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l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andsjørð er landsjørð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bøur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og hagi eru </a:t>
            </a: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hvør 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sítt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Bold" pitchFamily="34" charset="0"/>
              </a:rPr>
              <a:t>jarðarviðurskiftini </a:t>
            </a:r>
            <a:r>
              <a:rPr lang="fo-FO" sz="2800" dirty="0">
                <a:solidFill>
                  <a:schemeClr val="bg1"/>
                </a:solidFill>
                <a:latin typeface="Klavika Bold" pitchFamily="34" charset="0"/>
              </a:rPr>
              <a:t>eru støðug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 smtClean="0">
              <a:solidFill>
                <a:schemeClr val="bg1"/>
              </a:solidFill>
              <a:latin typeface="Klavika Regular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10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kstboks 10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566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491880" y="2110204"/>
            <a:ext cx="55446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/>
            <a:r>
              <a:rPr lang="fo-FO" sz="2800" dirty="0" smtClean="0">
                <a:solidFill>
                  <a:schemeClr val="bg1"/>
                </a:solidFill>
                <a:latin typeface="Klavika Bold" pitchFamily="34" charset="0"/>
              </a:rPr>
              <a:t>Tørvur er á eini </a:t>
            </a:r>
            <a:r>
              <a:rPr lang="fo-FO" sz="2800" dirty="0" err="1" smtClean="0">
                <a:solidFill>
                  <a:schemeClr val="bg1"/>
                </a:solidFill>
                <a:latin typeface="Klavika Bold" pitchFamily="34" charset="0"/>
              </a:rPr>
              <a:t>lendisætlan</a:t>
            </a:r>
            <a:endParaRPr lang="fo-FO" sz="2800" dirty="0" smtClean="0">
              <a:solidFill>
                <a:schemeClr val="bg1"/>
              </a:solidFill>
              <a:latin typeface="Klavika Bold" pitchFamily="34" charset="0"/>
            </a:endParaRPr>
          </a:p>
          <a:p>
            <a:pPr marL="358775"/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eingin samskipað planlegging 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nógvir spjaddir </a:t>
            </a: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áhugapartar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e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ingin landbúnaðarpolitikkur</a:t>
            </a: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 smtClean="0">
              <a:solidFill>
                <a:schemeClr val="bg1"/>
              </a:solidFill>
              <a:latin typeface="Klavika Regular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10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kstboks 10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0706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491880" y="2110204"/>
            <a:ext cx="5544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/>
            <a:r>
              <a:rPr lang="fo-FO" sz="2800" dirty="0" smtClean="0">
                <a:solidFill>
                  <a:schemeClr val="bg1"/>
                </a:solidFill>
                <a:latin typeface="Klavika Bold" pitchFamily="34" charset="0"/>
              </a:rPr>
              <a:t>Kommunan er </a:t>
            </a:r>
            <a:r>
              <a:rPr lang="fo-FO" sz="2800" dirty="0" err="1" smtClean="0">
                <a:solidFill>
                  <a:schemeClr val="bg1"/>
                </a:solidFill>
                <a:latin typeface="Klavika Bold" pitchFamily="34" charset="0"/>
              </a:rPr>
              <a:t>planmyndugleiki</a:t>
            </a:r>
            <a:endParaRPr lang="fo-FO" sz="2800" dirty="0" smtClean="0">
              <a:solidFill>
                <a:schemeClr val="bg1"/>
              </a:solidFill>
              <a:latin typeface="Klavika Bold" pitchFamily="34" charset="0"/>
            </a:endParaRPr>
          </a:p>
          <a:p>
            <a:pPr marL="358775"/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u="sng" dirty="0" err="1">
                <a:solidFill>
                  <a:schemeClr val="bg1"/>
                </a:solidFill>
                <a:latin typeface="Klavika Regular" pitchFamily="34" charset="0"/>
              </a:rPr>
              <a:t>b</a:t>
            </a:r>
            <a:r>
              <a:rPr lang="fo-FO" sz="2800" u="sng" dirty="0" err="1" smtClean="0">
                <a:solidFill>
                  <a:schemeClr val="bg1"/>
                </a:solidFill>
                <a:latin typeface="Klavika Regular" pitchFamily="34" charset="0"/>
              </a:rPr>
              <a:t>ýar</a:t>
            </a: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skipanarlógin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er frá 1954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b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yggisamtyktirnar eru sjáldan </a:t>
            </a: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lendisætlanir</a:t>
            </a:r>
            <a:endParaRPr lang="fo-FO" sz="2800" dirty="0" smtClean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>
                <a:solidFill>
                  <a:schemeClr val="bg1"/>
                </a:solidFill>
                <a:latin typeface="Klavika Bold" pitchFamily="34" charset="0"/>
              </a:rPr>
              <a:t>p</a:t>
            </a:r>
            <a:r>
              <a:rPr lang="fo-FO" sz="2800" dirty="0" smtClean="0">
                <a:solidFill>
                  <a:schemeClr val="bg1"/>
                </a:solidFill>
                <a:latin typeface="Klavika Bold" pitchFamily="34" charset="0"/>
              </a:rPr>
              <a:t>lanurin er lokalt amboð !</a:t>
            </a:r>
            <a:endParaRPr lang="fo-FO" sz="2800" dirty="0">
              <a:solidFill>
                <a:schemeClr val="bg1"/>
              </a:solidFill>
              <a:latin typeface="Klavika Bold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 smtClean="0">
              <a:solidFill>
                <a:schemeClr val="bg1"/>
              </a:solidFill>
              <a:latin typeface="Klavika Regular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10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kstboks 10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0649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491880" y="2110204"/>
            <a:ext cx="53429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/>
            <a:r>
              <a:rPr lang="fo-FO" sz="2800" dirty="0" err="1" smtClean="0">
                <a:solidFill>
                  <a:schemeClr val="bg1"/>
                </a:solidFill>
                <a:latin typeface="Klavika Bold" pitchFamily="34" charset="0"/>
              </a:rPr>
              <a:t>Lendisætlan</a:t>
            </a:r>
            <a:r>
              <a:rPr lang="fo-FO" sz="2800" dirty="0" smtClean="0">
                <a:solidFill>
                  <a:schemeClr val="bg1"/>
                </a:solidFill>
                <a:latin typeface="Klavika Bold" pitchFamily="34" charset="0"/>
              </a:rPr>
              <a:t> í Føroyum</a:t>
            </a:r>
          </a:p>
          <a:p>
            <a:pPr marL="358775"/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  <a:tabLst>
                <a:tab pos="4749800" algn="r"/>
              </a:tabLst>
            </a:pPr>
            <a:r>
              <a:rPr lang="fo-FO" sz="2800" dirty="0">
                <a:solidFill>
                  <a:schemeClr val="bg1"/>
                </a:solidFill>
                <a:latin typeface="Klavika Regular" pitchFamily="34" charset="0"/>
              </a:rPr>
              <a:t>o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kkum tørvar eina </a:t>
            </a:r>
            <a:r>
              <a:rPr lang="fo-FO" sz="2800" b="1" dirty="0" err="1" smtClean="0">
                <a:solidFill>
                  <a:schemeClr val="bg1"/>
                </a:solidFill>
                <a:latin typeface="Klavika Regular" pitchFamily="34" charset="0"/>
              </a:rPr>
              <a:t>planlóg</a:t>
            </a:r>
            <a:endParaRPr lang="fo-FO" sz="2800" b="1" dirty="0" smtClean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eitt virkið </a:t>
            </a: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planarbeiði</a:t>
            </a: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 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358775"/>
            <a:r>
              <a:rPr lang="fo-FO" sz="2800" dirty="0">
                <a:solidFill>
                  <a:schemeClr val="bg1"/>
                </a:solidFill>
                <a:latin typeface="Klavika Bold Italic" pitchFamily="34" charset="0"/>
              </a:rPr>
              <a:t>a</a:t>
            </a:r>
            <a:r>
              <a:rPr lang="fo-FO" sz="2800" dirty="0" smtClean="0">
                <a:solidFill>
                  <a:schemeClr val="bg1"/>
                </a:solidFill>
                <a:latin typeface="Klavika Bold Italic" pitchFamily="34" charset="0"/>
              </a:rPr>
              <a:t>t sita í forhond   !</a:t>
            </a:r>
            <a:endParaRPr lang="fo-FO" sz="2800" dirty="0">
              <a:solidFill>
                <a:schemeClr val="bg1"/>
              </a:solidFill>
              <a:latin typeface="Klavika Bold Italic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 smtClean="0">
              <a:solidFill>
                <a:schemeClr val="bg1"/>
              </a:solidFill>
              <a:latin typeface="Klavika Regular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9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kstboks 9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6653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491880" y="2110204"/>
            <a:ext cx="56521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/>
            <a:r>
              <a:rPr lang="fo-FO" sz="2800" b="1" dirty="0" smtClean="0">
                <a:solidFill>
                  <a:schemeClr val="bg1"/>
                </a:solidFill>
                <a:latin typeface="Klavika Regular" pitchFamily="34" charset="0"/>
              </a:rPr>
              <a:t>Landbúnaðurin í planleggingini</a:t>
            </a:r>
          </a:p>
          <a:p>
            <a:pPr marL="358775"/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“tað, sum eftir er”</a:t>
            </a:r>
          </a:p>
          <a:p>
            <a:pPr marL="719138" indent="-360363">
              <a:buFont typeface="Arial" panose="020B0604020202020204" pitchFamily="34" charset="0"/>
              <a:buChar char="•"/>
            </a:pPr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fjøll, fjøra og hagi eru </a:t>
            </a:r>
          </a:p>
          <a:p>
            <a:pPr marL="358775">
              <a:tabLst>
                <a:tab pos="5022850" algn="r"/>
              </a:tabLst>
            </a:pPr>
            <a:r>
              <a:rPr lang="fo-FO" sz="2800" i="1" dirty="0" smtClean="0">
                <a:solidFill>
                  <a:schemeClr val="bg1"/>
                </a:solidFill>
                <a:latin typeface="Klavika Regular" pitchFamily="34" charset="0"/>
              </a:rPr>
              <a:t>	</a:t>
            </a:r>
            <a:r>
              <a:rPr lang="fo-FO" sz="2800" b="1" i="1" dirty="0" err="1" smtClean="0">
                <a:solidFill>
                  <a:schemeClr val="bg1"/>
                </a:solidFill>
                <a:latin typeface="Klavika Regular" pitchFamily="34" charset="0"/>
              </a:rPr>
              <a:t>wild</a:t>
            </a:r>
            <a:r>
              <a:rPr lang="fo-FO" sz="2800" b="1" i="1" dirty="0" smtClean="0">
                <a:solidFill>
                  <a:schemeClr val="bg1"/>
                </a:solidFill>
                <a:latin typeface="Klavika Regular" pitchFamily="34" charset="0"/>
              </a:rPr>
              <a:t> </a:t>
            </a:r>
            <a:r>
              <a:rPr lang="fo-FO" sz="2800" b="1" i="1" dirty="0" err="1" smtClean="0">
                <a:solidFill>
                  <a:schemeClr val="bg1"/>
                </a:solidFill>
                <a:latin typeface="Klavika Regular" pitchFamily="34" charset="0"/>
              </a:rPr>
              <a:t>west</a:t>
            </a:r>
            <a:endParaRPr lang="fo-FO" sz="2800" b="1" i="1" dirty="0" smtClean="0">
              <a:solidFill>
                <a:schemeClr val="bg1"/>
              </a:solidFill>
              <a:latin typeface="Klavika Regular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grpSp>
        <p:nvGrpSpPr>
          <p:cNvPr id="12" name="Gruppe 11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13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kstboks 13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501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89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6"/>
          <p:cNvSpPr txBox="1"/>
          <p:nvPr/>
        </p:nvSpPr>
        <p:spPr>
          <a:xfrm>
            <a:off x="93780" y="6474822"/>
            <a:ext cx="59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k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matrikul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tinglýsing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fólkayvirlit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umhvørvi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gransking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Klavika Medium" pitchFamily="34" charset="0"/>
              </a:rPr>
              <a:t>●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skógrøkt</a:t>
            </a:r>
            <a:endParaRPr lang="fo-FO" sz="1400" dirty="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pic>
        <p:nvPicPr>
          <p:cNvPr id="5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48" y="6381328"/>
            <a:ext cx="446448" cy="432000"/>
          </a:xfrm>
          <a:prstGeom prst="rect">
            <a:avLst/>
          </a:prstGeom>
        </p:spPr>
      </p:pic>
      <p:sp>
        <p:nvSpPr>
          <p:cNvPr id="6" name="Tekstboks 8"/>
          <p:cNvSpPr txBox="1"/>
          <p:nvPr/>
        </p:nvSpPr>
        <p:spPr>
          <a:xfrm>
            <a:off x="6632882" y="64373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o-FO" dirty="0" err="1" smtClean="0">
                <a:latin typeface="Klavika Medium" pitchFamily="34" charset="0"/>
              </a:rPr>
              <a:t>umhvørvis</a:t>
            </a:r>
            <a:r>
              <a:rPr lang="fo-FO" dirty="0" err="1" smtClean="0">
                <a:latin typeface="Klavika Light" pitchFamily="34" charset="0"/>
              </a:rPr>
              <a:t>stovan</a:t>
            </a:r>
            <a:endParaRPr lang="fo-FO" dirty="0">
              <a:latin typeface="Klavika Light" pitchFamily="34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923724" y="1400513"/>
            <a:ext cx="52512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/>
            <a:r>
              <a:rPr lang="fo-FO" sz="2800" dirty="0" err="1" smtClean="0">
                <a:solidFill>
                  <a:schemeClr val="bg1"/>
                </a:solidFill>
                <a:latin typeface="Klavika Medium" pitchFamily="34" charset="0"/>
              </a:rPr>
              <a:t>Lendisætlan</a:t>
            </a:r>
            <a:r>
              <a:rPr lang="fo-FO" sz="2800" dirty="0" smtClean="0">
                <a:solidFill>
                  <a:schemeClr val="bg1"/>
                </a:solidFill>
                <a:latin typeface="Klavika Medium" pitchFamily="34" charset="0"/>
              </a:rPr>
              <a:t> í Føroyum</a:t>
            </a:r>
          </a:p>
          <a:p>
            <a:pPr marL="358775"/>
            <a:endParaRPr lang="fo-FO" sz="2800" dirty="0">
              <a:solidFill>
                <a:schemeClr val="bg1"/>
              </a:solidFill>
              <a:latin typeface="Klavika Regular" pitchFamily="34" charset="0"/>
            </a:endParaRPr>
          </a:p>
          <a:p>
            <a:pPr marL="358775"/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øki til</a:t>
            </a:r>
          </a:p>
          <a:p>
            <a:pPr marL="358775"/>
            <a:endParaRPr lang="fo-FO" sz="2800" dirty="0" smtClean="0">
              <a:solidFill>
                <a:schemeClr val="bg1"/>
              </a:solidFill>
              <a:latin typeface="Klavika Regular" pitchFamily="34" charset="0"/>
            </a:endParaRP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landbúnað</a:t>
            </a: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ferðavinnu og frítíð</a:t>
            </a: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orku</a:t>
            </a: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náttúruvernd og –friðing</a:t>
            </a: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 smtClean="0">
                <a:solidFill>
                  <a:schemeClr val="bg1"/>
                </a:solidFill>
                <a:latin typeface="Klavika Regular" pitchFamily="34" charset="0"/>
              </a:rPr>
              <a:t>samferðsla</a:t>
            </a:r>
          </a:p>
          <a:p>
            <a:pPr marL="712788" indent="-354013">
              <a:buFont typeface="Arial" panose="020B0604020202020204" pitchFamily="34" charset="0"/>
              <a:buChar char="•"/>
            </a:pPr>
            <a:r>
              <a:rPr lang="fo-FO" sz="2800" dirty="0" err="1" smtClean="0">
                <a:solidFill>
                  <a:schemeClr val="bg1"/>
                </a:solidFill>
                <a:latin typeface="Klavika Regular" pitchFamily="34" charset="0"/>
              </a:rPr>
              <a:t>býarvøkstur</a:t>
            </a:r>
            <a:endParaRPr lang="fo-FO" sz="2800" dirty="0" smtClean="0">
              <a:solidFill>
                <a:schemeClr val="bg1"/>
              </a:solidFill>
              <a:latin typeface="Klavika Regular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0" y="21162"/>
            <a:ext cx="156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Klavika Medium" pitchFamily="34" charset="0"/>
              </a:rPr>
              <a:t>Búnaðarstevnan 2015</a:t>
            </a:r>
            <a:endParaRPr lang="fo-FO" sz="1200">
              <a:solidFill>
                <a:schemeClr val="tx1">
                  <a:lumMod val="65000"/>
                  <a:lumOff val="35000"/>
                </a:schemeClr>
              </a:solidFill>
              <a:latin typeface="Klavika Medium" pitchFamily="34" charset="0"/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573978" y="1268759"/>
            <a:ext cx="2799554" cy="4320000"/>
            <a:chOff x="573978" y="1268759"/>
            <a:chExt cx="2799554" cy="4320000"/>
          </a:xfrm>
        </p:grpSpPr>
        <p:pic>
          <p:nvPicPr>
            <p:cNvPr id="10" name="Picture 4" descr="C:\Users\ln29690\AppData\Local\Temp\SNAGHTML172a4ce.PN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978" y="1268759"/>
              <a:ext cx="2799554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kstboks 10"/>
            <p:cNvSpPr txBox="1"/>
            <p:nvPr/>
          </p:nvSpPr>
          <p:spPr>
            <a:xfrm>
              <a:off x="915345" y="1916832"/>
              <a:ext cx="24581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o-FO" sz="1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fo-FO" sz="1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3987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392</Words>
  <Application>Microsoft Office PowerPoint</Application>
  <PresentationFormat>Skærmshow (4:3)</PresentationFormat>
  <Paragraphs>132</Paragraphs>
  <Slides>12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12</vt:i4>
      </vt:variant>
    </vt:vector>
  </HeadingPairs>
  <TitlesOfParts>
    <vt:vector size="22" baseType="lpstr">
      <vt:lpstr>Arial</vt:lpstr>
      <vt:lpstr>Calibri</vt:lpstr>
      <vt:lpstr>Klavika Bold</vt:lpstr>
      <vt:lpstr>Klavika Bold Italic</vt:lpstr>
      <vt:lpstr>Klavika Light</vt:lpstr>
      <vt:lpstr>Klavika Medium</vt:lpstr>
      <vt:lpstr>Klavika Medium Italic</vt:lpstr>
      <vt:lpstr>Klavika Regular</vt:lpstr>
      <vt:lpstr>Kontortema</vt:lpstr>
      <vt:lpstr>1_Kontortema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KT-Fyrisitingin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Petur Nielsen</dc:creator>
  <cp:lastModifiedBy>Símun Gullaksen</cp:lastModifiedBy>
  <cp:revision>169</cp:revision>
  <dcterms:created xsi:type="dcterms:W3CDTF">2014-11-09T11:27:45Z</dcterms:created>
  <dcterms:modified xsi:type="dcterms:W3CDTF">2015-01-23T11:42:24Z</dcterms:modified>
</cp:coreProperties>
</file>