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56" r:id="rId4"/>
    <p:sldId id="259" r:id="rId5"/>
    <p:sldId id="267" r:id="rId6"/>
    <p:sldId id="258" r:id="rId7"/>
    <p:sldId id="262" r:id="rId8"/>
    <p:sldId id="269" r:id="rId9"/>
    <p:sldId id="271" r:id="rId10"/>
    <p:sldId id="260" r:id="rId11"/>
    <p:sldId id="266" r:id="rId12"/>
    <p:sldId id="270" r:id="rId13"/>
    <p:sldId id="265" r:id="rId14"/>
    <p:sldId id="268" r:id="rId15"/>
  </p:sldIdLst>
  <p:sldSz cx="9144000" cy="6858000" type="screen4x3"/>
  <p:notesSz cx="6858000" cy="9144000"/>
  <p:defaultTextStyle>
    <a:defPPr>
      <a:defRPr lang="fo-F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293067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86973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482588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84654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435756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77338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53988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334305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58451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201133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o-FO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o-FO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619050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fo-FO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fo-FO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E4165-9235-4AEF-8012-9FAC43998DE4}" type="datetimeFigureOut">
              <a:rPr lang="fo-FO" smtClean="0"/>
              <a:t>24-01-2015</a:t>
            </a:fld>
            <a:endParaRPr lang="fo-FO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o-FO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F8437-2240-4429-959E-2F2E5B260B19}" type="slidenum">
              <a:rPr lang="fo-FO" smtClean="0"/>
              <a:t>‹nr.›</a:t>
            </a:fld>
            <a:endParaRPr lang="fo-FO"/>
          </a:p>
        </p:txBody>
      </p:sp>
    </p:spTree>
    <p:extLst>
      <p:ext uri="{BB962C8B-B14F-4D97-AF65-F5344CB8AC3E}">
        <p14:creationId xmlns:p14="http://schemas.microsoft.com/office/powerpoint/2010/main" val="1817269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o-F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/>
          <a:lstStyle/>
          <a:p>
            <a:r>
              <a:rPr lang="fo-FO" dirty="0" smtClean="0"/>
              <a:t>Búnaðarstevnan 2015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o-FO" dirty="0" smtClean="0"/>
              <a:t>Laila Jacobsen, Matvørudeildin,</a:t>
            </a:r>
          </a:p>
          <a:p>
            <a:r>
              <a:rPr lang="fo-FO" dirty="0" smtClean="0"/>
              <a:t>Heilsufrøðiliga starvsstovan</a:t>
            </a:r>
          </a:p>
          <a:p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41666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fo-FO" dirty="0" smtClean="0"/>
              <a:t>Hvat er </a:t>
            </a:r>
            <a:r>
              <a:rPr lang="fo-FO" dirty="0" err="1" smtClean="0"/>
              <a:t>durasøla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259632" y="2708920"/>
            <a:ext cx="6472808" cy="2040632"/>
          </a:xfrm>
        </p:spPr>
        <p:txBody>
          <a:bodyPr/>
          <a:lstStyle/>
          <a:p>
            <a:r>
              <a:rPr lang="fo-FO" dirty="0" smtClean="0"/>
              <a:t>Søla í </a:t>
            </a:r>
            <a:r>
              <a:rPr lang="fo-FO" dirty="0" smtClean="0"/>
              <a:t>durinum </a:t>
            </a:r>
            <a:r>
              <a:rPr lang="fo-FO" dirty="0" smtClean="0"/>
              <a:t>á garðinum har kjøti er flett beinleiðis til </a:t>
            </a:r>
            <a:r>
              <a:rPr lang="fo-FO" dirty="0" err="1" smtClean="0"/>
              <a:t>endabrúkaran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41549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fo-FO" dirty="0" smtClean="0"/>
              <a:t>Hví </a:t>
            </a:r>
            <a:r>
              <a:rPr lang="fo-FO" dirty="0" err="1" smtClean="0"/>
              <a:t>durasøla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640" y="2636912"/>
            <a:ext cx="6400800" cy="3384376"/>
          </a:xfrm>
        </p:spPr>
        <p:txBody>
          <a:bodyPr>
            <a:normAutofit/>
          </a:bodyPr>
          <a:lstStyle/>
          <a:p>
            <a:r>
              <a:rPr lang="fo-FO" dirty="0" smtClean="0"/>
              <a:t>Politiskt ynski um at hendan siðvenjan skal halda </a:t>
            </a:r>
            <a:r>
              <a:rPr lang="fo-FO" dirty="0" smtClean="0"/>
              <a:t>áfram</a:t>
            </a:r>
          </a:p>
          <a:p>
            <a:endParaRPr lang="fo-FO" dirty="0"/>
          </a:p>
          <a:p>
            <a:r>
              <a:rPr lang="fo-FO" dirty="0" err="1" smtClean="0"/>
              <a:t>Prinsippiið</a:t>
            </a:r>
            <a:r>
              <a:rPr lang="fo-FO" dirty="0" smtClean="0"/>
              <a:t> er at keyparin sjálvur kann meta </a:t>
            </a:r>
            <a:r>
              <a:rPr lang="fo-FO" i="1" dirty="0" smtClean="0"/>
              <a:t>u</a:t>
            </a:r>
            <a:r>
              <a:rPr lang="fo-FO" dirty="0" smtClean="0"/>
              <a:t>m umstøðurnar á garðinum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79673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o-FO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fo-FO" dirty="0" smtClean="0"/>
              <a:t>Undantak fyr</a:t>
            </a:r>
            <a:r>
              <a:rPr lang="fo-FO" dirty="0" smtClean="0"/>
              <a:t>i løggilding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r>
              <a:rPr lang="fo-FO" dirty="0" smtClean="0"/>
              <a:t>er ikki undantak fyri 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r>
              <a:rPr lang="fo-FO" dirty="0" err="1" smtClean="0"/>
              <a:t>ábyrd</a:t>
            </a:r>
            <a:r>
              <a:rPr lang="fo-FO" dirty="0" smtClean="0"/>
              <a:t> av vøruni 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r>
              <a:rPr lang="fo-FO" dirty="0" smtClean="0"/>
              <a:t>sum verður seld </a:t>
            </a:r>
            <a:r>
              <a:rPr lang="fo-FO" dirty="0" err="1" smtClean="0"/>
              <a:t>endabrúkaranum</a:t>
            </a:r>
            <a:endParaRPr lang="fo-FO" dirty="0"/>
          </a:p>
        </p:txBody>
      </p:sp>
      <p:pic>
        <p:nvPicPr>
          <p:cNvPr id="9" name="Picture 4" descr="Skorið skerpikjø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47" y="2132856"/>
            <a:ext cx="2448272" cy="2986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fo-FO" dirty="0" smtClean="0"/>
              <a:t>Hvat er </a:t>
            </a:r>
            <a:r>
              <a:rPr lang="fo-FO" dirty="0" err="1" smtClean="0"/>
              <a:t>durasøla</a:t>
            </a:r>
            <a:r>
              <a:rPr lang="fo-FO" dirty="0" smtClean="0"/>
              <a:t> </a:t>
            </a:r>
            <a:r>
              <a:rPr lang="fo-FO" dirty="0" smtClean="0"/>
              <a:t>ikki</a:t>
            </a:r>
            <a:endParaRPr lang="fo-FO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400800" cy="1752600"/>
          </a:xfrm>
        </p:spPr>
        <p:txBody>
          <a:bodyPr/>
          <a:lstStyle/>
          <a:p>
            <a:r>
              <a:rPr lang="fo-FO" dirty="0" smtClean="0"/>
              <a:t>Søla á torgi, sølubúðum </a:t>
            </a:r>
            <a:r>
              <a:rPr lang="fo-FO" dirty="0" err="1" smtClean="0"/>
              <a:t>o.l</a:t>
            </a:r>
            <a:r>
              <a:rPr lang="fo-FO" dirty="0" smtClean="0"/>
              <a:t>.</a:t>
            </a:r>
            <a:endParaRPr lang="fo-FO" dirty="0"/>
          </a:p>
          <a:p>
            <a:endParaRPr lang="fo-FO" dirty="0" smtClean="0"/>
          </a:p>
          <a:p>
            <a:r>
              <a:rPr lang="fo-FO" dirty="0" smtClean="0"/>
              <a:t>(</a:t>
            </a:r>
            <a:r>
              <a:rPr lang="fo-FO" dirty="0" err="1" smtClean="0"/>
              <a:t>Kæruviðgerð</a:t>
            </a:r>
            <a:r>
              <a:rPr lang="fo-FO" dirty="0" smtClean="0"/>
              <a:t> hevur staðfest hetta)</a:t>
            </a:r>
          </a:p>
        </p:txBody>
      </p:sp>
    </p:spTree>
    <p:extLst>
      <p:ext uri="{BB962C8B-B14F-4D97-AF65-F5344CB8AC3E}">
        <p14:creationId xmlns:p14="http://schemas.microsoft.com/office/powerpoint/2010/main" val="324943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1484784"/>
            <a:ext cx="8229600" cy="1143000"/>
          </a:xfrm>
        </p:spPr>
        <p:txBody>
          <a:bodyPr/>
          <a:lstStyle/>
          <a:p>
            <a:r>
              <a:rPr lang="fo-FO" sz="3200" dirty="0" smtClean="0"/>
              <a:t>Takk fyri – spurningar?</a:t>
            </a:r>
            <a:endParaRPr lang="fo-FO" sz="32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83744"/>
            <a:ext cx="3672408" cy="2740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Ræst kro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1564548" cy="265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Skerpikjø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318" y="1154111"/>
            <a:ext cx="142875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Faroe Islands Food and Veterinary Office</a:t>
            </a: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94411-2297-4BD0-B197-35E3682289EC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49"/>
          <p:cNvSpPr>
            <a:spLocks noChangeArrowheads="1"/>
          </p:cNvSpPr>
          <p:nvPr/>
        </p:nvSpPr>
        <p:spPr bwMode="auto">
          <a:xfrm>
            <a:off x="273050" y="2244725"/>
            <a:ext cx="7075488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fo-FO" sz="2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532188" y="2379663"/>
            <a:ext cx="1184275" cy="43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Stjóri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1. </a:t>
            </a:r>
            <a:r>
              <a:rPr lang="fo-FO" altLang="fo-FO" sz="1000" i="1" dirty="0" err="1">
                <a:latin typeface="Arial" charset="0"/>
              </a:rPr>
              <a:t>academic</a:t>
            </a:r>
            <a:endParaRPr lang="fo-FO" altLang="fo-FO" sz="1000" i="1" dirty="0">
              <a:latin typeface="Arial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140200" y="2820988"/>
            <a:ext cx="9525" cy="968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1644650" y="3789363"/>
            <a:ext cx="58801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305050" y="3792538"/>
            <a:ext cx="0" cy="814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1049338" y="4297363"/>
            <a:ext cx="2482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14350" y="4624388"/>
            <a:ext cx="1104900" cy="13890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fo-FO" altLang="fo-FO" sz="1200" b="1" dirty="0" smtClean="0"/>
              <a:t>Kemi.</a:t>
            </a:r>
            <a:endParaRPr lang="fo-FO" altLang="fo-FO" sz="1200" b="1" dirty="0"/>
          </a:p>
          <a:p>
            <a:pPr algn="ctr">
              <a:defRPr/>
            </a:pPr>
            <a:endParaRPr lang="fo-FO" altLang="fo-FO" sz="1000" b="1" dirty="0"/>
          </a:p>
          <a:p>
            <a:pPr algn="ctr">
              <a:defRPr/>
            </a:pPr>
            <a:endParaRPr lang="fo-FO" altLang="fo-FO" sz="1000" b="1" dirty="0"/>
          </a:p>
          <a:p>
            <a:pPr algn="ctr">
              <a:defRPr/>
            </a:pPr>
            <a:r>
              <a:rPr lang="fo-FO" altLang="fo-FO" sz="1000" dirty="0"/>
              <a:t>1 </a:t>
            </a:r>
            <a:r>
              <a:rPr lang="fo-FO" altLang="fo-FO" sz="1000" dirty="0" err="1"/>
              <a:t>Academic</a:t>
            </a:r>
            <a:endParaRPr lang="fo-FO" altLang="fo-FO" sz="1000" dirty="0"/>
          </a:p>
          <a:p>
            <a:pPr algn="ctr">
              <a:defRPr/>
            </a:pPr>
            <a:r>
              <a:rPr lang="fo-FO" altLang="fo-FO" sz="1000" dirty="0"/>
              <a:t>5. </a:t>
            </a:r>
            <a:r>
              <a:rPr lang="fo-FO" altLang="fo-FO" sz="1000" dirty="0" err="1"/>
              <a:t>Lab</a:t>
            </a:r>
            <a:r>
              <a:rPr lang="fo-FO" altLang="fo-FO" sz="1000" dirty="0"/>
              <a:t> </a:t>
            </a:r>
            <a:r>
              <a:rPr lang="fo-FO" altLang="fo-FO" sz="1000" dirty="0" err="1"/>
              <a:t>technicians</a:t>
            </a:r>
            <a:endParaRPr lang="fo-FO" altLang="fo-FO" sz="1000" dirty="0"/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765300" y="4606925"/>
            <a:ext cx="1077913" cy="14097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fo-FO" altLang="fo-FO" sz="1000" b="1" dirty="0" smtClean="0"/>
          </a:p>
          <a:p>
            <a:pPr algn="ctr" eaLnBrk="1" hangingPunct="1">
              <a:defRPr/>
            </a:pPr>
            <a:r>
              <a:rPr lang="fo-FO" altLang="fo-FO" sz="1000" b="1" dirty="0" smtClean="0"/>
              <a:t>Mikrobiologi </a:t>
            </a:r>
          </a:p>
          <a:p>
            <a:pPr algn="ctr" eaLnBrk="1" hangingPunct="1">
              <a:defRPr/>
            </a:pPr>
            <a:r>
              <a:rPr lang="fo-FO" altLang="fo-FO" sz="1000" b="1" dirty="0" err="1" smtClean="0"/>
              <a:t>lab</a:t>
            </a:r>
            <a:r>
              <a:rPr lang="fo-FO" altLang="fo-FO" sz="1000" b="1" dirty="0" smtClean="0"/>
              <a:t>.</a:t>
            </a:r>
          </a:p>
          <a:p>
            <a:pPr algn="ctr" eaLnBrk="1" hangingPunct="1">
              <a:defRPr/>
            </a:pPr>
            <a:endParaRPr lang="fo-FO" altLang="fo-FO" sz="1000" i="1" dirty="0" smtClean="0"/>
          </a:p>
          <a:p>
            <a:pPr algn="ctr" eaLnBrk="1" hangingPunct="1">
              <a:defRPr/>
            </a:pPr>
            <a:r>
              <a:rPr lang="fo-FO" altLang="fo-FO" sz="1000" i="1" dirty="0" smtClean="0"/>
              <a:t>1 </a:t>
            </a:r>
            <a:r>
              <a:rPr lang="fo-FO" altLang="fo-FO" sz="1000" i="1" dirty="0" err="1" smtClean="0"/>
              <a:t>Academic</a:t>
            </a:r>
            <a:endParaRPr lang="fo-FO" altLang="fo-FO" sz="1000" i="1" dirty="0" smtClean="0"/>
          </a:p>
          <a:p>
            <a:pPr algn="ctr" eaLnBrk="1" hangingPunct="1">
              <a:defRPr/>
            </a:pPr>
            <a:r>
              <a:rPr lang="fo-FO" altLang="fo-FO" sz="1000" i="1" dirty="0" smtClean="0"/>
              <a:t>6 </a:t>
            </a:r>
            <a:r>
              <a:rPr lang="fo-FO" altLang="fo-FO" sz="1000" i="1" dirty="0" err="1" smtClean="0"/>
              <a:t>Lab</a:t>
            </a:r>
            <a:r>
              <a:rPr lang="fo-FO" altLang="fo-FO" sz="1000" i="1" dirty="0" smtClean="0"/>
              <a:t> </a:t>
            </a:r>
            <a:r>
              <a:rPr lang="fo-FO" altLang="fo-FO" sz="1000" i="1" dirty="0" err="1" smtClean="0"/>
              <a:t>tecnicians</a:t>
            </a:r>
            <a:endParaRPr lang="fo-FO" altLang="fo-FO" sz="1000" i="1" dirty="0" smtClean="0"/>
          </a:p>
          <a:p>
            <a:pPr algn="ctr" eaLnBrk="1" hangingPunct="1">
              <a:defRPr/>
            </a:pPr>
            <a:r>
              <a:rPr lang="fo-FO" altLang="fo-FO" sz="1000" i="1" dirty="0" smtClean="0"/>
              <a:t>2 </a:t>
            </a:r>
            <a:r>
              <a:rPr lang="fo-FO" altLang="fo-FO" sz="1000" i="1" dirty="0" err="1" smtClean="0"/>
              <a:t>Assistents</a:t>
            </a:r>
            <a:endParaRPr lang="fo-FO" altLang="fo-FO" sz="1000" i="1" dirty="0" smtClean="0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971800" y="4624388"/>
            <a:ext cx="1039813" cy="14144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o-FO" altLang="fo-FO" sz="1000" b="1" dirty="0" err="1" smtClean="0"/>
              <a:t>Fiskasjúku</a:t>
            </a:r>
            <a:endParaRPr lang="fo-FO" altLang="fo-FO" sz="1000" b="1" dirty="0" smtClean="0"/>
          </a:p>
          <a:p>
            <a:pPr algn="ctr" eaLnBrk="1" hangingPunct="1">
              <a:defRPr/>
            </a:pPr>
            <a:r>
              <a:rPr lang="fo-FO" altLang="fo-FO" sz="1000" b="1" dirty="0" smtClean="0"/>
              <a:t>kanningarstova</a:t>
            </a:r>
          </a:p>
          <a:p>
            <a:pPr algn="ctr" eaLnBrk="1" hangingPunct="1">
              <a:defRPr/>
            </a:pPr>
            <a:endParaRPr lang="fo-FO" altLang="fo-FO" sz="1000" b="1" dirty="0" smtClean="0"/>
          </a:p>
          <a:p>
            <a:pPr algn="ctr" eaLnBrk="1" hangingPunct="1">
              <a:defRPr/>
            </a:pPr>
            <a:endParaRPr lang="fo-FO" altLang="fo-FO" sz="1000" b="1" dirty="0" smtClean="0"/>
          </a:p>
          <a:p>
            <a:pPr algn="ctr" eaLnBrk="1" hangingPunct="1">
              <a:defRPr/>
            </a:pPr>
            <a:r>
              <a:rPr lang="fo-FO" altLang="fo-FO" sz="1000" i="1" dirty="0" smtClean="0"/>
              <a:t>1 </a:t>
            </a:r>
            <a:r>
              <a:rPr lang="fo-FO" altLang="fo-FO" sz="1000" i="1" dirty="0" err="1" smtClean="0"/>
              <a:t>Academic</a:t>
            </a:r>
            <a:endParaRPr lang="fo-FO" altLang="fo-FO" sz="1000" i="1" dirty="0" smtClean="0"/>
          </a:p>
          <a:p>
            <a:pPr algn="ctr" eaLnBrk="1" hangingPunct="1">
              <a:defRPr/>
            </a:pPr>
            <a:r>
              <a:rPr lang="fo-FO" altLang="fo-FO" sz="1000" i="1" dirty="0" smtClean="0"/>
              <a:t>3 </a:t>
            </a:r>
            <a:r>
              <a:rPr lang="fo-FO" altLang="fo-FO" sz="1000" i="1" dirty="0" err="1" smtClean="0"/>
              <a:t>lab</a:t>
            </a:r>
            <a:r>
              <a:rPr lang="fo-FO" altLang="fo-FO" sz="1000" i="1" dirty="0" smtClean="0"/>
              <a:t> </a:t>
            </a:r>
            <a:r>
              <a:rPr lang="fo-FO" altLang="fo-FO" sz="1000" i="1" dirty="0" err="1" smtClean="0"/>
              <a:t>technicians</a:t>
            </a:r>
            <a:endParaRPr lang="fo-FO" altLang="fo-FO" sz="1000" i="1" dirty="0" smtClean="0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 flipV="1">
            <a:off x="1049338" y="4297363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V="1">
            <a:off x="3532188" y="4297363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18" name="Oval 20"/>
          <p:cNvSpPr>
            <a:spLocks noChangeArrowheads="1"/>
          </p:cNvSpPr>
          <p:nvPr/>
        </p:nvSpPr>
        <p:spPr bwMode="auto">
          <a:xfrm>
            <a:off x="468313" y="3513138"/>
            <a:ext cx="1150937" cy="558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o-FO" altLang="fo-FO" sz="1000" b="1" dirty="0" smtClean="0"/>
              <a:t>Góðska</a:t>
            </a:r>
          </a:p>
          <a:p>
            <a:pPr algn="ctr" eaLnBrk="1" hangingPunct="1">
              <a:defRPr/>
            </a:pPr>
            <a:r>
              <a:rPr lang="fo-FO" altLang="fo-FO" sz="1000" i="1" dirty="0" smtClean="0"/>
              <a:t>1. QA </a:t>
            </a:r>
            <a:r>
              <a:rPr lang="fo-FO" altLang="fo-FO" sz="1000" i="1" dirty="0" err="1" smtClean="0"/>
              <a:t>coordinator</a:t>
            </a:r>
            <a:endParaRPr lang="fo-FO" altLang="fo-FO" sz="1000" i="1" dirty="0" smtClean="0"/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4643438" y="4633913"/>
            <a:ext cx="1212850" cy="1382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Matvørudeildin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5 </a:t>
            </a:r>
            <a:r>
              <a:rPr lang="fo-FO" altLang="fo-FO" sz="1000" i="1" dirty="0" err="1">
                <a:latin typeface="Arial" charset="0"/>
              </a:rPr>
              <a:t>academics</a:t>
            </a: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3 </a:t>
            </a:r>
            <a:r>
              <a:rPr lang="fo-FO" altLang="fo-FO" sz="1000" i="1" dirty="0" err="1">
                <a:latin typeface="Arial" charset="0"/>
              </a:rPr>
              <a:t>veterinarians</a:t>
            </a: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8 </a:t>
            </a:r>
            <a:r>
              <a:rPr lang="fo-FO" altLang="fo-FO" sz="1000" i="1" dirty="0" err="1">
                <a:latin typeface="Arial" charset="0"/>
              </a:rPr>
              <a:t>inspectors</a:t>
            </a:r>
            <a:endParaRPr lang="fo-FO" altLang="fo-FO" sz="1000" i="1" dirty="0">
              <a:latin typeface="Arial" charset="0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5249863" y="3792538"/>
            <a:ext cx="0" cy="84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 flipV="1">
            <a:off x="6583363" y="3792538"/>
            <a:ext cx="0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22" name="Rectangle 28"/>
          <p:cNvSpPr>
            <a:spLocks noChangeArrowheads="1"/>
          </p:cNvSpPr>
          <p:nvPr/>
        </p:nvSpPr>
        <p:spPr bwMode="auto">
          <a:xfrm>
            <a:off x="1665288" y="2876550"/>
            <a:ext cx="1754187" cy="6365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Landsdjóralæknin, CVO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2 </a:t>
            </a:r>
            <a:r>
              <a:rPr lang="fo-FO" altLang="fo-FO" sz="1000" i="1" dirty="0" err="1">
                <a:latin typeface="Arial" charset="0"/>
              </a:rPr>
              <a:t>veterinarian</a:t>
            </a:r>
            <a:r>
              <a:rPr lang="fo-FO" altLang="fo-FO" sz="1000" i="1" dirty="0">
                <a:latin typeface="Arial" charset="0"/>
              </a:rPr>
              <a:t> </a:t>
            </a:r>
            <a:r>
              <a:rPr lang="fo-FO" altLang="fo-FO" sz="1000" i="1" dirty="0" err="1">
                <a:latin typeface="Arial" charset="0"/>
              </a:rPr>
              <a:t>including</a:t>
            </a:r>
            <a:r>
              <a:rPr lang="fo-FO" altLang="fo-FO" sz="1000" i="1" dirty="0">
                <a:latin typeface="Arial" charset="0"/>
              </a:rPr>
              <a:t> CVO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1. </a:t>
            </a:r>
            <a:r>
              <a:rPr lang="fo-FO" altLang="fo-FO" sz="1000" i="1" dirty="0" err="1">
                <a:latin typeface="Arial" charset="0"/>
              </a:rPr>
              <a:t>academic</a:t>
            </a:r>
            <a:r>
              <a:rPr lang="fo-FO" altLang="fo-FO" sz="1000" i="1" dirty="0">
                <a:latin typeface="Arial" charset="0"/>
              </a:rPr>
              <a:t> </a:t>
            </a:r>
            <a:r>
              <a:rPr lang="fo-FO" altLang="fo-FO" sz="1000" i="1" dirty="0" err="1">
                <a:latin typeface="Arial" charset="0"/>
              </a:rPr>
              <a:t>adviser</a:t>
            </a:r>
            <a:endParaRPr lang="fo-FO" altLang="fo-FO" sz="1000" i="1" dirty="0">
              <a:latin typeface="Arial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5070475" y="2889250"/>
            <a:ext cx="1589088" cy="6238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Skrivstova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Umsiting, KT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2. </a:t>
            </a:r>
            <a:r>
              <a:rPr lang="fo-FO" altLang="fo-FO" sz="1000" i="1" dirty="0" err="1">
                <a:latin typeface="Arial" charset="0"/>
              </a:rPr>
              <a:t>secretaries</a:t>
            </a: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1 </a:t>
            </a:r>
            <a:r>
              <a:rPr lang="fo-FO" altLang="fo-FO" sz="1000" i="1" dirty="0" err="1">
                <a:latin typeface="Arial" charset="0"/>
              </a:rPr>
              <a:t>computer</a:t>
            </a:r>
            <a:r>
              <a:rPr lang="fo-FO" altLang="fo-FO" sz="1000" i="1" dirty="0">
                <a:latin typeface="Arial" charset="0"/>
              </a:rPr>
              <a:t> </a:t>
            </a:r>
            <a:r>
              <a:rPr lang="fo-FO" altLang="fo-FO" sz="1000" i="1" dirty="0" err="1">
                <a:latin typeface="Arial" charset="0"/>
              </a:rPr>
              <a:t>spec</a:t>
            </a:r>
            <a:r>
              <a:rPr lang="fo-FO" altLang="fo-FO" sz="1000" i="1" dirty="0">
                <a:latin typeface="Arial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1. finans </a:t>
            </a:r>
            <a:r>
              <a:rPr lang="fo-FO" altLang="fo-FO" sz="1000" i="1" dirty="0" err="1">
                <a:latin typeface="Arial" charset="0"/>
              </a:rPr>
              <a:t>adviser</a:t>
            </a:r>
            <a:endParaRPr lang="fo-FO" altLang="fo-FO" sz="1000" dirty="0">
              <a:latin typeface="Arial" charset="0"/>
            </a:endParaRPr>
          </a:p>
        </p:txBody>
      </p:sp>
      <p:sp>
        <p:nvSpPr>
          <p:cNvPr id="24" name="Line 31"/>
          <p:cNvSpPr>
            <a:spLocks noChangeShapeType="1"/>
          </p:cNvSpPr>
          <p:nvPr/>
        </p:nvSpPr>
        <p:spPr bwMode="auto">
          <a:xfrm flipV="1">
            <a:off x="3419475" y="3194050"/>
            <a:ext cx="16510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25" name="Rectangle 32"/>
          <p:cNvSpPr>
            <a:spLocks noChangeArrowheads="1"/>
          </p:cNvSpPr>
          <p:nvPr/>
        </p:nvSpPr>
        <p:spPr bwMode="auto">
          <a:xfrm>
            <a:off x="1979613" y="549275"/>
            <a:ext cx="4103687" cy="431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200" b="1" dirty="0" err="1" smtClean="0">
                <a:latin typeface="Arial" charset="0"/>
              </a:rPr>
              <a:t>Vinnumálaráðið</a:t>
            </a:r>
            <a:r>
              <a:rPr lang="fo-FO" altLang="fo-FO" sz="1200" b="1" dirty="0" smtClean="0">
                <a:latin typeface="Arial" charset="0"/>
              </a:rPr>
              <a:t>, </a:t>
            </a:r>
            <a:r>
              <a:rPr lang="fo-FO" altLang="fo-FO" sz="1200" b="1" dirty="0" err="1">
                <a:latin typeface="Arial" charset="0"/>
              </a:rPr>
              <a:t>www.vmr.fo</a:t>
            </a:r>
            <a:endParaRPr lang="fo-FO" altLang="fo-FO" sz="1200" b="1" dirty="0">
              <a:latin typeface="Arial" charset="0"/>
            </a:endParaRPr>
          </a:p>
        </p:txBody>
      </p:sp>
      <p:sp>
        <p:nvSpPr>
          <p:cNvPr id="26" name="Line 40"/>
          <p:cNvSpPr>
            <a:spLocks noChangeShapeType="1"/>
          </p:cNvSpPr>
          <p:nvPr/>
        </p:nvSpPr>
        <p:spPr bwMode="auto">
          <a:xfrm>
            <a:off x="4140200" y="981075"/>
            <a:ext cx="9525" cy="1263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27" name="Line 41"/>
          <p:cNvSpPr>
            <a:spLocks noChangeShapeType="1"/>
          </p:cNvSpPr>
          <p:nvPr/>
        </p:nvSpPr>
        <p:spPr bwMode="auto">
          <a:xfrm>
            <a:off x="2843213" y="981075"/>
            <a:ext cx="0" cy="1908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28" name="Rectangle 42"/>
          <p:cNvSpPr>
            <a:spLocks noChangeArrowheads="1"/>
          </p:cNvSpPr>
          <p:nvPr/>
        </p:nvSpPr>
        <p:spPr bwMode="auto">
          <a:xfrm>
            <a:off x="5672138" y="1484313"/>
            <a:ext cx="649287" cy="2174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da-DK" altLang="fo-FO" sz="1200" smtClean="0"/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372225" y="1484313"/>
            <a:ext cx="19526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800">
                <a:latin typeface="Arial" charset="0"/>
              </a:rPr>
              <a:t>Danish accreditation scheme, no.: 303 </a:t>
            </a:r>
          </a:p>
        </p:txBody>
      </p:sp>
      <p:sp>
        <p:nvSpPr>
          <p:cNvPr id="30" name="Line 46"/>
          <p:cNvSpPr>
            <a:spLocks noChangeShapeType="1"/>
          </p:cNvSpPr>
          <p:nvPr/>
        </p:nvSpPr>
        <p:spPr bwMode="auto">
          <a:xfrm flipH="1">
            <a:off x="5672138" y="1989138"/>
            <a:ext cx="6492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o-FO"/>
          </a:p>
        </p:txBody>
      </p:sp>
      <p:sp>
        <p:nvSpPr>
          <p:cNvPr id="31" name="Text Box 47"/>
          <p:cNvSpPr txBox="1">
            <a:spLocks noChangeArrowheads="1"/>
          </p:cNvSpPr>
          <p:nvPr/>
        </p:nvSpPr>
        <p:spPr bwMode="auto">
          <a:xfrm>
            <a:off x="6372225" y="1844675"/>
            <a:ext cx="22669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800">
                <a:latin typeface="Arial" charset="0"/>
              </a:rPr>
              <a:t>For animal diseases in general, the CVO has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800">
                <a:latin typeface="Arial" charset="0"/>
              </a:rPr>
              <a:t>directly reference to the minister.  </a:t>
            </a:r>
          </a:p>
        </p:txBody>
      </p:sp>
      <p:sp>
        <p:nvSpPr>
          <p:cNvPr id="32" name="Text Box 51"/>
          <p:cNvSpPr txBox="1">
            <a:spLocks noChangeArrowheads="1"/>
          </p:cNvSpPr>
          <p:nvPr/>
        </p:nvSpPr>
        <p:spPr bwMode="auto">
          <a:xfrm>
            <a:off x="250825" y="2420938"/>
            <a:ext cx="2457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err="1">
                <a:latin typeface="Arial" charset="0"/>
              </a:rPr>
              <a:t>Food</a:t>
            </a:r>
            <a:r>
              <a:rPr lang="fo-FO" altLang="fo-FO" sz="1000" b="1" dirty="0">
                <a:latin typeface="Arial" charset="0"/>
              </a:rPr>
              <a:t>- </a:t>
            </a:r>
            <a:r>
              <a:rPr lang="fo-FO" altLang="fo-FO" sz="1000" b="1" dirty="0" err="1">
                <a:latin typeface="Arial" charset="0"/>
              </a:rPr>
              <a:t>and</a:t>
            </a:r>
            <a:r>
              <a:rPr lang="fo-FO" altLang="fo-FO" sz="1000" b="1" dirty="0">
                <a:latin typeface="Arial" charset="0"/>
              </a:rPr>
              <a:t> </a:t>
            </a:r>
            <a:r>
              <a:rPr lang="fo-FO" altLang="fo-FO" sz="1000" b="1" dirty="0" err="1">
                <a:latin typeface="Arial" charset="0"/>
              </a:rPr>
              <a:t>veterinary</a:t>
            </a:r>
            <a:r>
              <a:rPr lang="fo-FO" altLang="fo-FO" sz="1000" b="1" dirty="0">
                <a:latin typeface="Arial" charset="0"/>
              </a:rPr>
              <a:t> </a:t>
            </a:r>
            <a:r>
              <a:rPr lang="fo-FO" altLang="fo-FO" sz="1000" b="1" dirty="0" err="1">
                <a:latin typeface="Arial" charset="0"/>
              </a:rPr>
              <a:t>authority</a:t>
            </a:r>
            <a:endParaRPr lang="fo-FO" altLang="fo-FO" sz="1000" b="1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err="1">
                <a:latin typeface="Arial" charset="0"/>
              </a:rPr>
              <a:t>Faroe</a:t>
            </a:r>
            <a:r>
              <a:rPr lang="fo-FO" altLang="fo-FO" sz="1000" b="1" dirty="0">
                <a:latin typeface="Arial" charset="0"/>
              </a:rPr>
              <a:t> </a:t>
            </a:r>
            <a:r>
              <a:rPr lang="fo-FO" altLang="fo-FO" sz="1000" b="1" dirty="0" err="1">
                <a:latin typeface="Arial" charset="0"/>
              </a:rPr>
              <a:t>Islands</a:t>
            </a:r>
            <a:r>
              <a:rPr lang="fo-FO" altLang="fo-FO" sz="1000" b="1" dirty="0">
                <a:latin typeface="Arial" charset="0"/>
              </a:rPr>
              <a:t>, </a:t>
            </a:r>
            <a:r>
              <a:rPr lang="fo-FO" altLang="fo-FO" sz="1000" b="1" dirty="0" err="1">
                <a:latin typeface="Arial" charset="0"/>
              </a:rPr>
              <a:t>www.hfs.fo</a:t>
            </a:r>
            <a:endParaRPr lang="fo-FO" altLang="fo-FO" sz="1000" b="1" dirty="0">
              <a:latin typeface="Arial" charset="0"/>
            </a:endParaRPr>
          </a:p>
        </p:txBody>
      </p:sp>
      <p:sp>
        <p:nvSpPr>
          <p:cNvPr id="33" name="Text Box 52"/>
          <p:cNvSpPr txBox="1">
            <a:spLocks noChangeArrowheads="1"/>
          </p:cNvSpPr>
          <p:nvPr/>
        </p:nvSpPr>
        <p:spPr bwMode="auto">
          <a:xfrm>
            <a:off x="2363788" y="3940175"/>
            <a:ext cx="120898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Kanningarstovur</a:t>
            </a:r>
            <a:endParaRPr lang="fo-FO" altLang="fo-FO" sz="1000" b="1" dirty="0">
              <a:latin typeface="Arial" charset="0"/>
            </a:endParaRPr>
          </a:p>
        </p:txBody>
      </p:sp>
      <p:sp>
        <p:nvSpPr>
          <p:cNvPr id="34" name="Text Box 54"/>
          <p:cNvSpPr txBox="1">
            <a:spLocks noChangeArrowheads="1"/>
          </p:cNvSpPr>
          <p:nvPr/>
        </p:nvSpPr>
        <p:spPr bwMode="auto">
          <a:xfrm>
            <a:off x="539750" y="1844675"/>
            <a:ext cx="17287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b="1">
                <a:latin typeface="Arial" charset="0"/>
              </a:rPr>
              <a:t>CA,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>
                <a:latin typeface="Arial" charset="0"/>
              </a:rPr>
              <a:t>Competent Authority</a:t>
            </a:r>
          </a:p>
        </p:txBody>
      </p:sp>
      <p:sp>
        <p:nvSpPr>
          <p:cNvPr id="35" name="Text Box 55"/>
          <p:cNvSpPr txBox="1">
            <a:spLocks noChangeArrowheads="1"/>
          </p:cNvSpPr>
          <p:nvPr/>
        </p:nvSpPr>
        <p:spPr bwMode="auto">
          <a:xfrm>
            <a:off x="468313" y="476250"/>
            <a:ext cx="14398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>
                <a:latin typeface="Arial" charset="0"/>
              </a:rPr>
              <a:t>CCA,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dirty="0" err="1">
                <a:latin typeface="Arial" charset="0"/>
              </a:rPr>
              <a:t>Central</a:t>
            </a:r>
            <a:r>
              <a:rPr lang="fo-FO" altLang="fo-FO" sz="1000" dirty="0">
                <a:latin typeface="Arial" charset="0"/>
              </a:rPr>
              <a:t> </a:t>
            </a:r>
            <a:r>
              <a:rPr lang="fo-FO" altLang="fo-FO" sz="1000" dirty="0" err="1">
                <a:latin typeface="Arial" charset="0"/>
              </a:rPr>
              <a:t>Competent</a:t>
            </a:r>
            <a:r>
              <a:rPr lang="fo-FO" altLang="fo-FO" sz="1000" dirty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o-FO" altLang="fo-FO" sz="1000" dirty="0" err="1">
                <a:latin typeface="Arial" charset="0"/>
              </a:rPr>
              <a:t>Authority</a:t>
            </a:r>
            <a:r>
              <a:rPr lang="fo-FO" altLang="fo-FO" sz="1000" dirty="0">
                <a:latin typeface="Arial" charset="0"/>
              </a:rPr>
              <a:t>, </a:t>
            </a:r>
            <a:r>
              <a:rPr lang="fo-FO" altLang="fo-FO" sz="1000" dirty="0" err="1">
                <a:latin typeface="Arial" charset="0"/>
              </a:rPr>
              <a:t>legal</a:t>
            </a:r>
            <a:r>
              <a:rPr lang="fo-FO" altLang="fo-FO" sz="1000" dirty="0">
                <a:latin typeface="Arial" charset="0"/>
              </a:rPr>
              <a:t> </a:t>
            </a:r>
            <a:r>
              <a:rPr lang="fo-FO" altLang="fo-FO" sz="1000" dirty="0" err="1">
                <a:latin typeface="Arial" charset="0"/>
              </a:rPr>
              <a:t>affair</a:t>
            </a:r>
            <a:endParaRPr lang="fo-FO" altLang="fo-FO" sz="1000" dirty="0">
              <a:latin typeface="Arial" charset="0"/>
            </a:endParaRPr>
          </a:p>
        </p:txBody>
      </p:sp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8101013" y="4941888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a-DK" altLang="fo-FO" sz="1000">
              <a:latin typeface="Arial" charset="0"/>
            </a:endParaRPr>
          </a:p>
        </p:txBody>
      </p:sp>
      <p:pic>
        <p:nvPicPr>
          <p:cNvPr id="37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260350"/>
            <a:ext cx="762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5981700" y="4633913"/>
            <a:ext cx="1212850" cy="1379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Aliloyvir 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umsiting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1 </a:t>
            </a:r>
            <a:r>
              <a:rPr lang="fo-FO" altLang="fo-FO" sz="1000" i="1" dirty="0" err="1">
                <a:latin typeface="Arial" charset="0"/>
              </a:rPr>
              <a:t>academic</a:t>
            </a: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a-DK" altLang="fo-FO" sz="1000" i="1" dirty="0">
              <a:latin typeface="Arial" charset="0"/>
            </a:endParaRPr>
          </a:p>
        </p:txBody>
      </p:sp>
      <p:sp>
        <p:nvSpPr>
          <p:cNvPr id="39" name="Rectangle 39"/>
          <p:cNvSpPr>
            <a:spLocks noChangeArrowheads="1"/>
          </p:cNvSpPr>
          <p:nvPr/>
        </p:nvSpPr>
        <p:spPr bwMode="auto">
          <a:xfrm>
            <a:off x="7524750" y="2244725"/>
            <a:ext cx="1295400" cy="403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b="1" dirty="0" smtClean="0">
                <a:latin typeface="Arial" charset="0"/>
              </a:rPr>
              <a:t>Arbeiðseftirlitið</a:t>
            </a: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b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1 </a:t>
            </a:r>
            <a:r>
              <a:rPr lang="fo-FO" altLang="fo-FO" sz="1000" i="1" dirty="0" err="1">
                <a:latin typeface="Arial" charset="0"/>
              </a:rPr>
              <a:t>academic</a:t>
            </a:r>
            <a:r>
              <a:rPr lang="fo-FO" altLang="fo-FO" sz="1000" i="1" dirty="0">
                <a:latin typeface="Arial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o-FO" altLang="fo-FO" sz="1000" i="1" dirty="0">
                <a:latin typeface="Arial" charset="0"/>
              </a:rPr>
              <a:t>5 </a:t>
            </a:r>
            <a:r>
              <a:rPr lang="fo-FO" altLang="fo-FO" sz="1000" i="1" dirty="0" err="1">
                <a:latin typeface="Arial" charset="0"/>
              </a:rPr>
              <a:t>inspector</a:t>
            </a: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fo-FO" altLang="fo-FO" sz="10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6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20084" y="2348880"/>
            <a:ext cx="7772400" cy="1542033"/>
          </a:xfrm>
        </p:spPr>
        <p:txBody>
          <a:bodyPr>
            <a:noAutofit/>
          </a:bodyPr>
          <a:lstStyle/>
          <a:p>
            <a:r>
              <a:rPr lang="fo-FO" sz="3600" b="1" dirty="0" smtClean="0"/>
              <a:t>Matvørulógin 2015</a:t>
            </a:r>
            <a:r>
              <a:rPr lang="fo-FO" sz="3600" b="1" dirty="0" smtClean="0"/>
              <a:t/>
            </a:r>
            <a:br>
              <a:rPr lang="fo-FO" sz="3600" b="1" dirty="0" smtClean="0"/>
            </a:br>
            <a:r>
              <a:rPr lang="fo-FO" sz="3600" b="1" dirty="0" smtClean="0"/>
              <a:t/>
            </a:r>
            <a:br>
              <a:rPr lang="fo-FO" sz="3600" b="1" dirty="0" smtClean="0"/>
            </a:br>
            <a:r>
              <a:rPr lang="fo-FO" sz="3600" b="1" dirty="0"/>
              <a:t/>
            </a:r>
            <a:br>
              <a:rPr lang="fo-FO" sz="3600" b="1" dirty="0"/>
            </a:br>
            <a:r>
              <a:rPr lang="fo-FO" sz="3600" b="1" dirty="0" smtClean="0"/>
              <a:t/>
            </a:r>
            <a:br>
              <a:rPr lang="fo-FO" sz="3600" b="1" dirty="0" smtClean="0"/>
            </a:br>
            <a:r>
              <a:rPr lang="fo-FO" sz="3600" b="1" dirty="0" smtClean="0"/>
              <a:t>2010</a:t>
            </a:r>
            <a:endParaRPr lang="fo-FO" sz="3600" b="1" dirty="0"/>
          </a:p>
        </p:txBody>
      </p:sp>
    </p:spTree>
    <p:extLst>
      <p:ext uri="{BB962C8B-B14F-4D97-AF65-F5344CB8AC3E}">
        <p14:creationId xmlns:p14="http://schemas.microsoft.com/office/powerpoint/2010/main" val="701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3"/>
            <a:ext cx="7772400" cy="2088232"/>
          </a:xfrm>
        </p:spPr>
        <p:txBody>
          <a:bodyPr/>
          <a:lstStyle/>
          <a:p>
            <a:r>
              <a:rPr lang="fo-FO" dirty="0" smtClean="0"/>
              <a:t>Løgtingslóg um </a:t>
            </a:r>
            <a:r>
              <a:rPr lang="fo-FO" smtClean="0"/>
              <a:t>matvørur v.m., nr. 58 frá 2010</a:t>
            </a:r>
            <a:endParaRPr lang="fo-FO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o-FO" dirty="0"/>
          </a:p>
          <a:p>
            <a:r>
              <a:rPr lang="fo-FO" dirty="0" smtClean="0"/>
              <a:t>Undanfarna matvørulóg var frá 1985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34897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Endamál við Matvørulógini</a:t>
            </a:r>
            <a:endParaRPr lang="fo-FO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Tx/>
              <a:buChar char="-"/>
            </a:pPr>
            <a:endParaRPr lang="fo-FO" dirty="0" smtClean="0"/>
          </a:p>
          <a:p>
            <a:pPr>
              <a:buFontTx/>
              <a:buChar char="-"/>
            </a:pPr>
            <a:r>
              <a:rPr lang="fo-FO" dirty="0" smtClean="0"/>
              <a:t>Brúkaran</a:t>
            </a:r>
          </a:p>
          <a:p>
            <a:pPr>
              <a:buFontTx/>
              <a:buChar char="-"/>
            </a:pPr>
            <a:endParaRPr lang="fo-FO" dirty="0"/>
          </a:p>
          <a:p>
            <a:pPr>
              <a:buFontTx/>
              <a:buChar char="-"/>
            </a:pPr>
            <a:r>
              <a:rPr lang="fo-FO" dirty="0" err="1" smtClean="0"/>
              <a:t>Matvøruframleiðaran</a:t>
            </a:r>
            <a:r>
              <a:rPr lang="fo-FO" dirty="0" smtClean="0"/>
              <a:t> og handilsfólk</a:t>
            </a:r>
          </a:p>
          <a:p>
            <a:pPr>
              <a:buFontTx/>
              <a:buChar char="-"/>
            </a:pPr>
            <a:endParaRPr lang="fo-FO" dirty="0"/>
          </a:p>
          <a:p>
            <a:pPr>
              <a:buFontTx/>
              <a:buChar char="-"/>
            </a:pPr>
            <a:r>
              <a:rPr lang="fo-FO" dirty="0" smtClean="0"/>
              <a:t>Fremja føroyska </a:t>
            </a:r>
            <a:r>
              <a:rPr lang="fo-FO" dirty="0" err="1" smtClean="0"/>
              <a:t>matvøruútflutning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7433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At flett í Føroyum - MVL</a:t>
            </a:r>
            <a:endParaRPr lang="fo-FO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25963"/>
          </a:xfrm>
        </p:spPr>
        <p:txBody>
          <a:bodyPr/>
          <a:lstStyle/>
          <a:p>
            <a:r>
              <a:rPr lang="fo-FO" dirty="0"/>
              <a:t>Løggilda </a:t>
            </a:r>
            <a:r>
              <a:rPr lang="fo-FO" dirty="0" smtClean="0"/>
              <a:t>slátur - §26</a:t>
            </a:r>
            <a:endParaRPr lang="fo-FO" dirty="0"/>
          </a:p>
          <a:p>
            <a:endParaRPr lang="fo-FO" dirty="0" smtClean="0"/>
          </a:p>
          <a:p>
            <a:endParaRPr lang="fo-FO" dirty="0" smtClean="0"/>
          </a:p>
          <a:p>
            <a:r>
              <a:rPr lang="fo-FO" dirty="0" smtClean="0"/>
              <a:t>Slátur </a:t>
            </a:r>
            <a:r>
              <a:rPr lang="fo-FO" dirty="0" smtClean="0"/>
              <a:t>til egna </a:t>
            </a:r>
            <a:r>
              <a:rPr lang="fo-FO" dirty="0" smtClean="0"/>
              <a:t>nýtslu §32</a:t>
            </a:r>
            <a:endParaRPr lang="fo-FO" dirty="0" smtClean="0"/>
          </a:p>
          <a:p>
            <a:endParaRPr lang="fo-FO" dirty="0" smtClean="0"/>
          </a:p>
          <a:p>
            <a:endParaRPr lang="fo-FO" dirty="0" smtClean="0"/>
          </a:p>
          <a:p>
            <a:r>
              <a:rPr lang="fo-FO" dirty="0" smtClean="0"/>
              <a:t>Slátur til sølu í </a:t>
            </a:r>
            <a:r>
              <a:rPr lang="fo-FO" dirty="0" err="1" smtClean="0"/>
              <a:t>durasølu</a:t>
            </a:r>
            <a:r>
              <a:rPr lang="fo-FO" dirty="0" smtClean="0"/>
              <a:t> §32 stk.2</a:t>
            </a:r>
            <a:endParaRPr lang="fo-FO" dirty="0" smtClean="0"/>
          </a:p>
          <a:p>
            <a:endParaRPr lang="fo-FO" dirty="0" smtClean="0"/>
          </a:p>
        </p:txBody>
      </p:sp>
      <p:pic>
        <p:nvPicPr>
          <p:cNvPr id="8" name="Picture 5" descr="Stempla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63183"/>
            <a:ext cx="3168232" cy="344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97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54370">
            <a:off x="1491387" y="2407670"/>
            <a:ext cx="4988170" cy="272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1. </a:t>
            </a:r>
            <a:r>
              <a:rPr lang="fo-FO" dirty="0"/>
              <a:t>j</a:t>
            </a:r>
            <a:r>
              <a:rPr lang="fo-FO" dirty="0" smtClean="0"/>
              <a:t>uni 2015</a:t>
            </a:r>
            <a:endParaRPr lang="fo-FO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fo-FO" dirty="0" smtClean="0"/>
          </a:p>
          <a:p>
            <a:pPr marL="0" indent="0">
              <a:buNone/>
            </a:pPr>
            <a:r>
              <a:rPr lang="fo-FO" dirty="0" err="1" smtClean="0"/>
              <a:t>Skiftistíðin</a:t>
            </a:r>
            <a:r>
              <a:rPr lang="fo-FO" dirty="0" smtClean="0"/>
              <a:t> fyri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endParaRPr lang="fo-FO" dirty="0" smtClean="0"/>
          </a:p>
          <a:p>
            <a:pPr marL="0" indent="0" algn="r">
              <a:buNone/>
            </a:pPr>
            <a:r>
              <a:rPr lang="fo-FO" dirty="0" smtClean="0"/>
              <a:t> </a:t>
            </a:r>
            <a:r>
              <a:rPr lang="fo-FO" dirty="0" smtClean="0"/>
              <a:t>sølu av ikki løggildum</a:t>
            </a:r>
          </a:p>
          <a:p>
            <a:pPr marL="0" indent="0" algn="r">
              <a:buNone/>
            </a:pPr>
            <a:r>
              <a:rPr lang="fo-FO" dirty="0" smtClean="0"/>
              <a:t>ræstum og turrum kjøti </a:t>
            </a:r>
          </a:p>
          <a:p>
            <a:pPr marL="0" indent="0" algn="r">
              <a:buNone/>
            </a:pPr>
            <a:r>
              <a:rPr lang="fo-FO" dirty="0" smtClean="0"/>
              <a:t>til </a:t>
            </a:r>
            <a:r>
              <a:rPr lang="fo-FO" dirty="0" err="1" smtClean="0"/>
              <a:t>endabrúkaran</a:t>
            </a:r>
            <a:r>
              <a:rPr lang="fo-FO" dirty="0" smtClean="0"/>
              <a:t> </a:t>
            </a:r>
          </a:p>
          <a:p>
            <a:pPr marL="0" indent="0" algn="r">
              <a:buNone/>
            </a:pPr>
            <a:r>
              <a:rPr lang="fo-FO" dirty="0" smtClean="0"/>
              <a:t>umvegis heil- ella smásølu </a:t>
            </a:r>
          </a:p>
          <a:p>
            <a:pPr marL="0" indent="0">
              <a:buNone/>
            </a:pP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8170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00808"/>
            <a:ext cx="3400028" cy="337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Eftir 1. juni 2015</a:t>
            </a:r>
            <a:endParaRPr lang="fo-FO" dirty="0"/>
          </a:p>
        </p:txBody>
      </p:sp>
      <p:sp>
        <p:nvSpPr>
          <p:cNvPr id="8" name="Pladsholder til indhold 7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o-FO" dirty="0" smtClean="0"/>
              <a:t>Ræst og turt kjøt </a:t>
            </a:r>
          </a:p>
          <a:p>
            <a:pPr marL="0" indent="0">
              <a:buNone/>
            </a:pPr>
            <a:endParaRPr lang="fo-FO" dirty="0" smtClean="0"/>
          </a:p>
          <a:p>
            <a:pPr marL="0" indent="0">
              <a:buNone/>
            </a:pPr>
            <a:r>
              <a:rPr lang="fo-FO" dirty="0" smtClean="0"/>
              <a:t>í handlum og 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r>
              <a:rPr lang="fo-FO" dirty="0"/>
              <a:t>m</a:t>
            </a:r>
            <a:r>
              <a:rPr lang="fo-FO" dirty="0" smtClean="0"/>
              <a:t>atstovum</a:t>
            </a:r>
          </a:p>
          <a:p>
            <a:pPr marL="0" indent="0">
              <a:buNone/>
            </a:pPr>
            <a:endParaRPr lang="fo-FO" dirty="0" smtClean="0"/>
          </a:p>
          <a:p>
            <a:pPr marL="0" indent="0">
              <a:buNone/>
            </a:pPr>
            <a:r>
              <a:rPr lang="fo-FO" dirty="0" smtClean="0"/>
              <a:t>koma frá løggildum virkjum</a:t>
            </a:r>
          </a:p>
          <a:p>
            <a:pPr marL="0" indent="0">
              <a:buNone/>
            </a:pPr>
            <a:endParaRPr lang="fo-FO" dirty="0"/>
          </a:p>
          <a:p>
            <a:pPr marL="0" indent="0">
              <a:buNone/>
            </a:pPr>
            <a:r>
              <a:rPr lang="fo-FO" dirty="0" smtClean="0"/>
              <a:t>eins og aðrar matvørur</a:t>
            </a:r>
            <a:endParaRPr lang="fo-FO" dirty="0"/>
          </a:p>
        </p:txBody>
      </p:sp>
    </p:spTree>
    <p:extLst>
      <p:ext uri="{BB962C8B-B14F-4D97-AF65-F5344CB8AC3E}">
        <p14:creationId xmlns:p14="http://schemas.microsoft.com/office/powerpoint/2010/main" val="17985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-14288" y="0"/>
            <a:ext cx="415926" cy="6858000"/>
            <a:chOff x="-9" y="0"/>
            <a:chExt cx="262" cy="4320"/>
          </a:xfrm>
          <a:gradFill>
            <a:gsLst>
              <a:gs pos="0">
                <a:srgbClr val="0000CC"/>
              </a:gs>
              <a:gs pos="100000">
                <a:srgbClr val="00B050"/>
              </a:gs>
              <a:gs pos="0">
                <a:srgbClr val="000CC4"/>
              </a:gs>
              <a:gs pos="0">
                <a:srgbClr val="0000CC">
                  <a:lumMod val="73000"/>
                </a:srgbClr>
              </a:gs>
            </a:gsLst>
            <a:lin ang="16200000" scaled="1"/>
          </a:gradFill>
        </p:grpSpPr>
        <p:pic>
          <p:nvPicPr>
            <p:cNvPr id="5" name="Picture 6" descr="Logo transparent"/>
            <p:cNvPicPr>
              <a:picLocks noChangeAspect="1" noChangeArrowheads="1"/>
            </p:cNvPicPr>
            <p:nvPr/>
          </p:nvPicPr>
          <p:blipFill>
            <a:blip r:embed="rId2" cstate="print">
              <a:lum bright="100000" contrast="10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0" y="4101"/>
              <a:ext cx="183" cy="255"/>
            </a:xfrm>
            <a:prstGeom prst="rect">
              <a:avLst/>
            </a:prstGeom>
            <a:grpFill/>
          </p:spPr>
        </p:pic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9" y="0"/>
              <a:ext cx="258" cy="413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 rot="16200000">
              <a:off x="-403" y="3471"/>
              <a:ext cx="1060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Heilsufrøðiliga </a:t>
              </a:r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starvstovan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r>
                <a:rPr lang="en-GB" sz="1000" dirty="0" err="1" smtClean="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Føroyar</a:t>
              </a:r>
              <a:endParaRPr lang="en-GB" sz="1000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o-FO" dirty="0" smtClean="0"/>
              <a:t>Hvat so?</a:t>
            </a:r>
            <a:endParaRPr lang="fo-FO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25037">
            <a:off x="2936296" y="2628766"/>
            <a:ext cx="41052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02" y="4687470"/>
            <a:ext cx="3656810" cy="190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62288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0808"/>
            <a:ext cx="22479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7" y="4234458"/>
            <a:ext cx="2602655" cy="238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5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347</Words>
  <Application>Microsoft Office PowerPoint</Application>
  <PresentationFormat>Skærmshow (4:3)</PresentationFormat>
  <Paragraphs>166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14</vt:i4>
      </vt:variant>
    </vt:vector>
  </HeadingPairs>
  <TitlesOfParts>
    <vt:vector size="15" baseType="lpstr">
      <vt:lpstr>Kontortema</vt:lpstr>
      <vt:lpstr>Búnaðarstevnan 2015</vt:lpstr>
      <vt:lpstr>PowerPoint-præsentation</vt:lpstr>
      <vt:lpstr>Matvørulógin 2015    2010</vt:lpstr>
      <vt:lpstr>Løgtingslóg um matvørur v.m., nr. 58 frá 2010</vt:lpstr>
      <vt:lpstr>Endamál við Matvørulógini</vt:lpstr>
      <vt:lpstr>At flett í Føroyum - MVL</vt:lpstr>
      <vt:lpstr>1. juni 2015</vt:lpstr>
      <vt:lpstr>Eftir 1. juni 2015</vt:lpstr>
      <vt:lpstr>Hvat so?</vt:lpstr>
      <vt:lpstr>Hvat er durasøla</vt:lpstr>
      <vt:lpstr>Hví durasøla</vt:lpstr>
      <vt:lpstr>PowerPoint-præsentation</vt:lpstr>
      <vt:lpstr>Hvat er durasøla ikki</vt:lpstr>
      <vt:lpstr>Takk fyri – spurningar?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Debes Christiansen 86</dc:creator>
  <cp:lastModifiedBy>Laila Jacobsen</cp:lastModifiedBy>
  <cp:revision>21</cp:revision>
  <dcterms:created xsi:type="dcterms:W3CDTF">2014-09-23T08:17:35Z</dcterms:created>
  <dcterms:modified xsi:type="dcterms:W3CDTF">2015-01-24T12:54:49Z</dcterms:modified>
</cp:coreProperties>
</file>