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7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7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937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7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880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3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14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9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4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6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3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3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2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4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7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græs, udendørs, sky, græsmark&#10;&#10;Automatisk genereret beskrivelse">
            <a:extLst>
              <a:ext uri="{FF2B5EF4-FFF2-40B4-BE49-F238E27FC236}">
                <a16:creationId xmlns:a16="http://schemas.microsoft.com/office/drawing/2014/main" id="{6D74F04E-4322-E2F1-2FE4-60D059DA3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9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B095E3-C152-06ED-55BB-E3EABF8B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fo-FO" sz="5200" dirty="0">
                <a:solidFill>
                  <a:srgbClr val="FFFFFF"/>
                </a:solidFill>
              </a:rPr>
              <a:t>Búnaðarstevnan 2024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28658C4-080C-60B3-A157-BD58543C7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fo-FO" dirty="0">
                <a:solidFill>
                  <a:srgbClr val="FFFFFF"/>
                </a:solidFill>
              </a:rPr>
              <a:t>Hvussu flyta vit okkum til at hava betri og munagott handilssligt grundarlag fyri landbúnaðin í Føroyum</a:t>
            </a:r>
          </a:p>
        </p:txBody>
      </p:sp>
    </p:spTree>
    <p:extLst>
      <p:ext uri="{BB962C8B-B14F-4D97-AF65-F5344CB8AC3E}">
        <p14:creationId xmlns:p14="http://schemas.microsoft.com/office/powerpoint/2010/main" val="21651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EFEC4-B96C-DA88-F320-AF81C2AE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o-FO" sz="2800"/>
              <a:t>Hvussu náa vit málinum?</a:t>
            </a:r>
            <a:br>
              <a:rPr lang="fo-FO" sz="2800"/>
            </a:br>
            <a:r>
              <a:rPr lang="fo-FO" sz="2800"/>
              <a:t>Karmar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AF4B63-78C4-9DBE-48DB-E39C71A26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fo-FO"/>
              <a:t>Fígging</a:t>
            </a:r>
          </a:p>
          <a:p>
            <a:r>
              <a:rPr lang="fo-FO"/>
              <a:t>Stuðul</a:t>
            </a:r>
          </a:p>
          <a:p>
            <a:r>
              <a:rPr lang="fo-FO"/>
              <a:t>Íløgustuðul</a:t>
            </a:r>
          </a:p>
          <a:p>
            <a:r>
              <a:rPr lang="fo-FO"/>
              <a:t>Verju</a:t>
            </a:r>
          </a:p>
          <a:p>
            <a:r>
              <a:rPr lang="fo-FO"/>
              <a:t>Atgongd til markna</a:t>
            </a:r>
          </a:p>
          <a:p>
            <a:r>
              <a:rPr lang="fo-FO"/>
              <a:t>Almennar skipanir (kundar)</a:t>
            </a:r>
          </a:p>
          <a:p>
            <a:pPr marL="0" indent="0">
              <a:buNone/>
            </a:pPr>
            <a:endParaRPr lang="fo-FO" dirty="0"/>
          </a:p>
          <a:p>
            <a:endParaRPr lang="fo-FO" dirty="0"/>
          </a:p>
          <a:p>
            <a:endParaRPr lang="fo-FO" dirty="0"/>
          </a:p>
        </p:txBody>
      </p:sp>
      <p:pic>
        <p:nvPicPr>
          <p:cNvPr id="7" name="Billede 6" descr="Et billede, der indeholder udendørs, sky, plante, græs&#10;&#10;Automatisk genereret beskrivelse">
            <a:extLst>
              <a:ext uri="{FF2B5EF4-FFF2-40B4-BE49-F238E27FC236}">
                <a16:creationId xmlns:a16="http://schemas.microsoft.com/office/drawing/2014/main" id="{C6636C50-5DA8-2B17-ECE7-CCB58556C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 r="-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323858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græs, udendørs, sky, græsmark">
            <a:extLst>
              <a:ext uri="{FF2B5EF4-FFF2-40B4-BE49-F238E27FC236}">
                <a16:creationId xmlns:a16="http://schemas.microsoft.com/office/drawing/2014/main" id="{6B5982ED-73E3-A24F-4D56-2E552D7A1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E584444-0816-96E1-E9BC-74C80E72A4BB}"/>
              </a:ext>
            </a:extLst>
          </p:cNvPr>
          <p:cNvSpPr txBox="1"/>
          <p:nvPr/>
        </p:nvSpPr>
        <p:spPr>
          <a:xfrm>
            <a:off x="1504949" y="323850"/>
            <a:ext cx="903922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o-FO" sz="36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Hvussu er støðan í dag?</a:t>
            </a:r>
            <a:endParaRPr lang="fo-FO" sz="3600" b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o-FO" sz="2400" b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o-FO" sz="2400" b="0">
                <a:solidFill>
                  <a:schemeClr val="bg1"/>
                </a:solidFill>
                <a:effectLst/>
              </a:rPr>
              <a:t>Vit hava 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o-FO" sz="2400" b="0">
              <a:solidFill>
                <a:schemeClr val="bg1"/>
              </a:solidFill>
              <a:effectLst/>
            </a:endParaRPr>
          </a:p>
          <a:p>
            <a:r>
              <a:rPr lang="fo-FO" sz="2400">
                <a:solidFill>
                  <a:schemeClr val="bg1"/>
                </a:solidFill>
              </a:rPr>
              <a:t>Neytahald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o-FO" sz="2400">
              <a:solidFill>
                <a:schemeClr val="bg1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o-FO" sz="2400">
                <a:solidFill>
                  <a:schemeClr val="bg1"/>
                </a:solidFill>
              </a:rPr>
              <a:t>Seyðahald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o-FO" sz="2400" b="0">
              <a:solidFill>
                <a:schemeClr val="bg1"/>
              </a:solidFill>
              <a:effectLst/>
            </a:endParaRPr>
          </a:p>
          <a:p>
            <a:r>
              <a:rPr lang="fo-FO" sz="2400">
                <a:solidFill>
                  <a:schemeClr val="bg1"/>
                </a:solidFill>
              </a:rPr>
              <a:t>Flogfena</a:t>
            </a:r>
          </a:p>
          <a:p>
            <a:endParaRPr lang="fo-FO" sz="2400">
              <a:solidFill>
                <a:schemeClr val="bg1"/>
              </a:solidFill>
            </a:endParaRPr>
          </a:p>
          <a:p>
            <a:r>
              <a:rPr lang="fo-FO" sz="2400">
                <a:solidFill>
                  <a:schemeClr val="bg1"/>
                </a:solidFill>
              </a:rPr>
              <a:t>Bø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o-FO" sz="2400" b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o-FO" sz="2400">
                <a:solidFill>
                  <a:schemeClr val="bg1"/>
                </a:solidFill>
              </a:rPr>
              <a:t>Veltir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o-FO" sz="2400">
              <a:solidFill>
                <a:schemeClr val="bg1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o-FO" sz="2400">
                <a:solidFill>
                  <a:schemeClr val="bg1"/>
                </a:solidFill>
              </a:rPr>
              <a:t>Lunnindi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o-FO" sz="2400" b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o-FO" sz="2400">
              <a:solidFill>
                <a:schemeClr val="bg1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o-FO" sz="1800" i="0" u="none" strike="noStrike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fo-F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8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0E28630C-4019-F29E-3DE3-A197CED6E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4" b="12484"/>
          <a:stretch/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0F2111DA-9D4B-0198-DFEB-634826190A0D}"/>
              </a:ext>
            </a:extLst>
          </p:cNvPr>
          <p:cNvSpPr txBox="1"/>
          <p:nvPr/>
        </p:nvSpPr>
        <p:spPr>
          <a:xfrm>
            <a:off x="1232452" y="725557"/>
            <a:ext cx="1016773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3600" dirty="0">
                <a:solidFill>
                  <a:schemeClr val="bg1"/>
                </a:solidFill>
              </a:rPr>
              <a:t>Hvaðan koma pengarnir</a:t>
            </a:r>
          </a:p>
          <a:p>
            <a:endParaRPr lang="fo-FO" dirty="0">
              <a:solidFill>
                <a:schemeClr val="bg1"/>
              </a:solidFill>
            </a:endParaRPr>
          </a:p>
          <a:p>
            <a:endParaRPr lang="fo-FO" sz="3200" dirty="0">
              <a:solidFill>
                <a:schemeClr val="bg1"/>
              </a:solidFill>
            </a:endParaRPr>
          </a:p>
          <a:p>
            <a:endParaRPr lang="fo-FO" sz="3200" dirty="0">
              <a:solidFill>
                <a:schemeClr val="bg1"/>
              </a:solidFill>
            </a:endParaRPr>
          </a:p>
          <a:p>
            <a:r>
              <a:rPr lang="fo-FO" sz="3200" dirty="0">
                <a:solidFill>
                  <a:schemeClr val="bg1"/>
                </a:solidFill>
              </a:rPr>
              <a:t>Lán/eginfígging</a:t>
            </a:r>
          </a:p>
          <a:p>
            <a:endParaRPr lang="fo-FO" sz="3200" dirty="0">
              <a:solidFill>
                <a:schemeClr val="bg1"/>
              </a:solidFill>
            </a:endParaRPr>
          </a:p>
          <a:p>
            <a:r>
              <a:rPr lang="fo-FO" sz="3200" dirty="0">
                <a:solidFill>
                  <a:schemeClr val="bg1"/>
                </a:solidFill>
              </a:rPr>
              <a:t>Søla</a:t>
            </a:r>
          </a:p>
          <a:p>
            <a:endParaRPr lang="fo-FO" sz="3200" dirty="0">
              <a:solidFill>
                <a:schemeClr val="bg1"/>
              </a:solidFill>
            </a:endParaRPr>
          </a:p>
          <a:p>
            <a:r>
              <a:rPr lang="fo-FO" sz="3200" dirty="0">
                <a:solidFill>
                  <a:schemeClr val="bg1"/>
                </a:solidFill>
              </a:rPr>
              <a:t>Stuðul</a:t>
            </a:r>
          </a:p>
          <a:p>
            <a:endParaRPr lang="fo-F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8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BDD4B-2FEA-7FDB-9CC2-CB756BC6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o-FO" dirty="0"/>
              <a:t>Stuðul			   2024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D5062B-88DC-2EF4-4134-3B3D5DFC7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0"/>
            <a:ext cx="4351866" cy="5248275"/>
          </a:xfrm>
        </p:spPr>
        <p:txBody>
          <a:bodyPr>
            <a:normAutofit lnSpcReduction="10000"/>
          </a:bodyPr>
          <a:lstStyle/>
          <a:p>
            <a:r>
              <a:rPr lang="fo-FO" dirty="0"/>
              <a:t>Mjólk 				4.000.000</a:t>
            </a:r>
          </a:p>
          <a:p>
            <a:r>
              <a:rPr lang="fo-FO" dirty="0"/>
              <a:t>Flutningsstuðul		3.220.000</a:t>
            </a:r>
          </a:p>
          <a:p>
            <a:r>
              <a:rPr lang="fo-FO" dirty="0"/>
              <a:t>Neytakjøt				1.100.000</a:t>
            </a:r>
          </a:p>
          <a:p>
            <a:r>
              <a:rPr lang="fo-FO" dirty="0"/>
              <a:t>Seyður MVG			2.900.000</a:t>
            </a:r>
          </a:p>
          <a:p>
            <a:r>
              <a:rPr lang="fo-FO" dirty="0"/>
              <a:t>Stráðfóður			6.000.000</a:t>
            </a:r>
          </a:p>
          <a:p>
            <a:r>
              <a:rPr lang="fo-FO" dirty="0"/>
              <a:t>Húsdjóralógin			     70.000</a:t>
            </a:r>
          </a:p>
          <a:p>
            <a:r>
              <a:rPr lang="fo-FO" dirty="0"/>
              <a:t>Avloysingarstuðul		   480.000</a:t>
            </a:r>
          </a:p>
          <a:p>
            <a:r>
              <a:rPr lang="fo-FO" dirty="0"/>
              <a:t>Grønmeti 			   800.000</a:t>
            </a:r>
          </a:p>
          <a:p>
            <a:r>
              <a:rPr lang="fo-FO" dirty="0"/>
              <a:t>Ridluskriðakanningar	   600.000</a:t>
            </a:r>
          </a:p>
          <a:p>
            <a:r>
              <a:rPr lang="fo-FO" dirty="0"/>
              <a:t>Føroysk húsdjór		   300.000</a:t>
            </a:r>
          </a:p>
          <a:p>
            <a:r>
              <a:rPr lang="fo-FO" dirty="0"/>
              <a:t>Seyðaskinn			   200.000</a:t>
            </a:r>
          </a:p>
          <a:p>
            <a:r>
              <a:rPr lang="fo-FO" dirty="0"/>
              <a:t>Tils.				     19.670.000</a:t>
            </a:r>
          </a:p>
          <a:p>
            <a:r>
              <a:rPr lang="fo-FO" dirty="0"/>
              <a:t>Búnaðarstovan           - 4.000.000					</a:t>
            </a:r>
          </a:p>
          <a:p>
            <a:endParaRPr lang="fo-FO" dirty="0"/>
          </a:p>
        </p:txBody>
      </p:sp>
      <p:pic>
        <p:nvPicPr>
          <p:cNvPr id="5" name="Billede 4" descr="Et billede, der indeholder kvæg, pattedyr, lade, mejeriprodukt&#10;&#10;Automatisk genereret beskrivelse">
            <a:extLst>
              <a:ext uri="{FF2B5EF4-FFF2-40B4-BE49-F238E27FC236}">
                <a16:creationId xmlns:a16="http://schemas.microsoft.com/office/drawing/2014/main" id="{7B2BA635-C753-F9AA-EE0B-2DDDA4B92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37" y="1680341"/>
            <a:ext cx="4664480" cy="34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1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529CC-9A97-6A02-2807-D1527607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fo-FO"/>
              <a:t>Mjólkaframleisla</a:t>
            </a:r>
            <a:br>
              <a:rPr lang="fo-FO"/>
            </a:br>
            <a:endParaRPr lang="fo-FO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26DE95-5900-0463-101B-5AF516C2C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endParaRPr lang="fo-FO" dirty="0"/>
          </a:p>
          <a:p>
            <a:r>
              <a:rPr lang="fo-FO" dirty="0"/>
              <a:t>7,3 mió litrar</a:t>
            </a:r>
          </a:p>
          <a:p>
            <a:r>
              <a:rPr lang="fo-FO" dirty="0"/>
              <a:t>Yvir 70 ymiskar vørur</a:t>
            </a:r>
          </a:p>
          <a:p>
            <a:r>
              <a:rPr lang="fo-FO" dirty="0"/>
              <a:t>Skal framleislan økjast?</a:t>
            </a:r>
          </a:p>
          <a:p>
            <a:endParaRPr lang="fo-FO" dirty="0"/>
          </a:p>
          <a:p>
            <a:r>
              <a:rPr lang="fo-FO" dirty="0"/>
              <a:t>Ìsur</a:t>
            </a:r>
          </a:p>
          <a:p>
            <a:r>
              <a:rPr lang="fo-FO" dirty="0"/>
              <a:t>Ostur</a:t>
            </a:r>
          </a:p>
          <a:p>
            <a:r>
              <a:rPr lang="fo-FO" dirty="0"/>
              <a:t>Útflutningur</a:t>
            </a:r>
          </a:p>
          <a:p>
            <a:endParaRPr lang="fo-FO" dirty="0"/>
          </a:p>
          <a:p>
            <a:pPr marL="0" indent="0">
              <a:buNone/>
            </a:pPr>
            <a:endParaRPr lang="fo-FO" dirty="0"/>
          </a:p>
          <a:p>
            <a:endParaRPr lang="fo-FO" dirty="0"/>
          </a:p>
        </p:txBody>
      </p:sp>
      <p:pic>
        <p:nvPicPr>
          <p:cNvPr id="5" name="Billede 4" descr="Et billede, der indeholder lade, bygning, kvæg, ko&#10;&#10;Automatisk genereret beskrivelse">
            <a:extLst>
              <a:ext uri="{FF2B5EF4-FFF2-40B4-BE49-F238E27FC236}">
                <a16:creationId xmlns:a16="http://schemas.microsoft.com/office/drawing/2014/main" id="{6240B5D8-EDE8-4302-D0E6-56AC3CCF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r="-2" b="-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0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E9662-EE4D-DDE8-0A0E-4FE18406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fo-FO" dirty="0"/>
              <a:t>Kjøtframleisla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0EDF6F-FC6F-14DF-49EF-4957036A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 lnSpcReduction="10000"/>
          </a:bodyPr>
          <a:lstStyle/>
          <a:p>
            <a:r>
              <a:rPr lang="fo-FO" dirty="0"/>
              <a:t>Seyður</a:t>
            </a:r>
          </a:p>
          <a:p>
            <a:pPr marL="0" indent="0">
              <a:buNone/>
            </a:pPr>
            <a:endParaRPr lang="fo-FO" dirty="0"/>
          </a:p>
          <a:p>
            <a:r>
              <a:rPr lang="fo-FO" dirty="0"/>
              <a:t>Neyt</a:t>
            </a:r>
          </a:p>
          <a:p>
            <a:endParaRPr lang="fo-FO" dirty="0"/>
          </a:p>
          <a:p>
            <a:r>
              <a:rPr lang="fo-FO" dirty="0"/>
              <a:t>Um vit skulu økja </a:t>
            </a:r>
          </a:p>
          <a:p>
            <a:endParaRPr lang="fo-FO" dirty="0"/>
          </a:p>
          <a:p>
            <a:r>
              <a:rPr lang="fo-FO" dirty="0"/>
              <a:t>Íslendskt/norski mátin</a:t>
            </a:r>
          </a:p>
          <a:p>
            <a:endParaRPr lang="fo-FO" dirty="0"/>
          </a:p>
          <a:p>
            <a:r>
              <a:rPr lang="fo-FO" dirty="0"/>
              <a:t>Flogfenaður</a:t>
            </a:r>
          </a:p>
          <a:p>
            <a:endParaRPr lang="fo-FO" dirty="0"/>
          </a:p>
          <a:p>
            <a:endParaRPr lang="fo-FO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57FE9A0-7A26-8515-ABA5-78902CE15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237" y="1928647"/>
            <a:ext cx="5305802" cy="39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6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52108-38BF-21E1-1B4A-2C04EF05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Bøur og velting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078E90-807D-3209-FC6F-DAD1A722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846556" cy="3880773"/>
          </a:xfrm>
        </p:spPr>
        <p:txBody>
          <a:bodyPr>
            <a:normAutofit/>
          </a:bodyPr>
          <a:lstStyle/>
          <a:p>
            <a:r>
              <a:rPr lang="fo-FO" dirty="0"/>
              <a:t>Fóðurframleisla avgerandi</a:t>
            </a:r>
          </a:p>
          <a:p>
            <a:pPr marL="0" indent="0">
              <a:buNone/>
            </a:pPr>
            <a:endParaRPr lang="fo-FO" dirty="0"/>
          </a:p>
          <a:p>
            <a:pPr marL="0" indent="0">
              <a:buNone/>
            </a:pPr>
            <a:endParaRPr lang="fo-FO" dirty="0"/>
          </a:p>
          <a:p>
            <a:pPr marL="0" indent="0">
              <a:buNone/>
            </a:pPr>
            <a:endParaRPr lang="fo-FO" dirty="0"/>
          </a:p>
          <a:p>
            <a:r>
              <a:rPr lang="fo-FO" dirty="0"/>
              <a:t>Krevur fígging/stuðul</a:t>
            </a:r>
          </a:p>
          <a:p>
            <a:endParaRPr lang="fo-FO" dirty="0"/>
          </a:p>
          <a:p>
            <a:endParaRPr lang="fo-FO" dirty="0"/>
          </a:p>
          <a:p>
            <a:endParaRPr lang="fo-FO" dirty="0"/>
          </a:p>
          <a:p>
            <a:endParaRPr lang="fo-FO" dirty="0"/>
          </a:p>
        </p:txBody>
      </p:sp>
      <p:pic>
        <p:nvPicPr>
          <p:cNvPr id="7" name="Billede 6" descr="Et billede, der indeholder udendørs, sky, landbrug, kortklippet/afgrøde/høst/ridepisk&#10;&#10;Automatisk genereret beskrivelse">
            <a:extLst>
              <a:ext uri="{FF2B5EF4-FFF2-40B4-BE49-F238E27FC236}">
                <a16:creationId xmlns:a16="http://schemas.microsoft.com/office/drawing/2014/main" id="{DC06A01B-C517-C26C-5BAD-DA1166F04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5" y="3689053"/>
            <a:ext cx="4226522" cy="3168947"/>
          </a:xfrm>
          <a:prstGeom prst="rect">
            <a:avLst/>
          </a:prstGeom>
        </p:spPr>
      </p:pic>
      <p:pic>
        <p:nvPicPr>
          <p:cNvPr id="9" name="Billede 8" descr="Et billede, der indeholder klippe, udendørs, sky, jord&#10;&#10;Automatisk genereret beskrivelse">
            <a:extLst>
              <a:ext uri="{FF2B5EF4-FFF2-40B4-BE49-F238E27FC236}">
                <a16:creationId xmlns:a16="http://schemas.microsoft.com/office/drawing/2014/main" id="{7790EE29-3C87-D41C-5A9F-37F33E0BE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4" y="0"/>
            <a:ext cx="3075553" cy="37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6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DFF98-37D6-1C98-30FA-8D17C387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fo-FO" dirty="0"/>
              <a:t>Epli og </a:t>
            </a:r>
            <a:br>
              <a:rPr lang="fo-FO" dirty="0"/>
            </a:br>
            <a:r>
              <a:rPr lang="fo-FO" dirty="0"/>
              <a:t>Grønmeti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1718AB-5EC7-67D6-0715-E53217A08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nakað</a:t>
            </a:r>
            <a:r>
              <a:rPr lang="en-US" dirty="0"/>
              <a:t> </a:t>
            </a:r>
          </a:p>
          <a:p>
            <a:r>
              <a:rPr lang="en-US" dirty="0"/>
              <a:t>Mangla </a:t>
            </a:r>
            <a:r>
              <a:rPr lang="en-US" dirty="0" err="1"/>
              <a:t>nógv</a:t>
            </a:r>
            <a:endParaRPr lang="en-US" dirty="0"/>
          </a:p>
          <a:p>
            <a:r>
              <a:rPr lang="en-US" dirty="0" err="1"/>
              <a:t>Bæði</a:t>
            </a:r>
            <a:r>
              <a:rPr lang="en-US" dirty="0"/>
              <a:t> </a:t>
            </a:r>
            <a:r>
              <a:rPr lang="en-US" dirty="0" err="1"/>
              <a:t>úti</a:t>
            </a:r>
            <a:r>
              <a:rPr lang="en-US" dirty="0"/>
              <a:t> </a:t>
            </a:r>
          </a:p>
          <a:p>
            <a:r>
              <a:rPr lang="en-US" dirty="0"/>
              <a:t>Og í </a:t>
            </a:r>
            <a:r>
              <a:rPr lang="en-US" dirty="0" err="1"/>
              <a:t>vakstrarhúsi</a:t>
            </a:r>
            <a:endParaRPr lang="en-US" dirty="0"/>
          </a:p>
          <a:p>
            <a:r>
              <a:rPr lang="en-US" dirty="0" err="1"/>
              <a:t>Nógvir</a:t>
            </a:r>
            <a:r>
              <a:rPr lang="en-US" dirty="0"/>
              <a:t> </a:t>
            </a:r>
            <a:r>
              <a:rPr lang="en-US" dirty="0" err="1"/>
              <a:t>møguleikar</a:t>
            </a:r>
            <a:endParaRPr lang="en-US" dirty="0"/>
          </a:p>
          <a:p>
            <a:r>
              <a:rPr lang="en-US" dirty="0" err="1"/>
              <a:t>Krevur</a:t>
            </a:r>
            <a:r>
              <a:rPr lang="en-US" dirty="0"/>
              <a:t> </a:t>
            </a:r>
            <a:r>
              <a:rPr lang="en-US" dirty="0" err="1"/>
              <a:t>vitan</a:t>
            </a:r>
            <a:endParaRPr lang="en-US" dirty="0"/>
          </a:p>
          <a:p>
            <a:r>
              <a:rPr lang="en-US" dirty="0" err="1"/>
              <a:t>Krevur</a:t>
            </a:r>
            <a:r>
              <a:rPr lang="en-US" dirty="0"/>
              <a:t> </a:t>
            </a:r>
            <a:r>
              <a:rPr lang="en-US" dirty="0" err="1"/>
              <a:t>íløgur</a:t>
            </a:r>
            <a:endParaRPr lang="en-US" dirty="0"/>
          </a:p>
          <a:p>
            <a:r>
              <a:rPr lang="en-US" dirty="0" err="1"/>
              <a:t>Krevur</a:t>
            </a:r>
            <a:r>
              <a:rPr lang="en-US" dirty="0"/>
              <a:t> </a:t>
            </a:r>
            <a:r>
              <a:rPr lang="en-US" dirty="0" err="1"/>
              <a:t>stuðul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ladsholder til indhold 4" descr="Et billede, der indeholder udendørs, sky, græs, jord&#10;&#10;Automatisk genereret beskrivelse">
            <a:extLst>
              <a:ext uri="{FF2B5EF4-FFF2-40B4-BE49-F238E27FC236}">
                <a16:creationId xmlns:a16="http://schemas.microsoft.com/office/drawing/2014/main" id="{CF1D8153-DE30-F19E-C50A-7351CE5E9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" r="-1" b="116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322199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555F1-13BB-4359-FC26-11586E97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o-FO" sz="2000"/>
              <a:t>Lunnindi </a:t>
            </a:r>
            <a:br>
              <a:rPr lang="fo-FO" sz="2000"/>
            </a:br>
            <a:r>
              <a:rPr lang="fo-FO" sz="2000" dirty="0"/>
              <a:t>Serrættindi ið fylgja við jørð el. Jarðarogn</a:t>
            </a:r>
            <a:br>
              <a:rPr lang="fo-FO" sz="2000"/>
            </a:br>
            <a:endParaRPr lang="fo-FO" sz="20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7A341E-C782-3E88-45C8-8FF4F04A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o-FO" dirty="0"/>
          </a:p>
          <a:p>
            <a:r>
              <a:rPr lang="fo-FO"/>
              <a:t>Veiða</a:t>
            </a:r>
          </a:p>
          <a:p>
            <a:r>
              <a:rPr lang="fo-FO"/>
              <a:t>Reki</a:t>
            </a:r>
          </a:p>
          <a:p>
            <a:r>
              <a:rPr lang="fo-FO"/>
              <a:t>Tari</a:t>
            </a:r>
          </a:p>
          <a:p>
            <a:r>
              <a:rPr lang="fo-FO"/>
              <a:t>Orka</a:t>
            </a:r>
          </a:p>
          <a:p>
            <a:r>
              <a:rPr lang="fo-FO"/>
              <a:t>Ferðavinna</a:t>
            </a:r>
          </a:p>
          <a:p>
            <a:r>
              <a:rPr lang="fo-FO"/>
              <a:t>v.m.</a:t>
            </a:r>
          </a:p>
          <a:p>
            <a:endParaRPr lang="fo-FO" dirty="0"/>
          </a:p>
          <a:p>
            <a:pPr marL="0" indent="0">
              <a:buNone/>
            </a:pPr>
            <a:endParaRPr lang="fo-FO" dirty="0"/>
          </a:p>
          <a:p>
            <a:endParaRPr lang="fo-FO" dirty="0"/>
          </a:p>
          <a:p>
            <a:pPr marL="0" indent="0">
              <a:buNone/>
            </a:pPr>
            <a:endParaRPr lang="fo-FO" dirty="0"/>
          </a:p>
          <a:p>
            <a:endParaRPr lang="fo-FO" dirty="0"/>
          </a:p>
          <a:p>
            <a:endParaRPr lang="fo-FO" dirty="0"/>
          </a:p>
          <a:p>
            <a:pPr marL="0" indent="0">
              <a:buNone/>
            </a:pPr>
            <a:endParaRPr lang="fo-FO" dirty="0"/>
          </a:p>
          <a:p>
            <a:endParaRPr lang="fo-FO" dirty="0"/>
          </a:p>
        </p:txBody>
      </p:sp>
      <p:pic>
        <p:nvPicPr>
          <p:cNvPr id="5" name="Billede 4" descr="Et billede, der indeholder udendørs, natur, fryse, vinter&#10;&#10;Automatisk genereret beskrivelse">
            <a:extLst>
              <a:ext uri="{FF2B5EF4-FFF2-40B4-BE49-F238E27FC236}">
                <a16:creationId xmlns:a16="http://schemas.microsoft.com/office/drawing/2014/main" id="{CD3A8115-1470-26EB-DDEA-EB7DAE6CC7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 r="-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15628383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219</Words>
  <Application>Microsoft Office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Búnaðarstevnan 2024</vt:lpstr>
      <vt:lpstr>PowerPoint-præsentation</vt:lpstr>
      <vt:lpstr>PowerPoint-præsentation</vt:lpstr>
      <vt:lpstr>Stuðul      2024</vt:lpstr>
      <vt:lpstr>Mjólkaframleisla </vt:lpstr>
      <vt:lpstr>Kjøtframleisla</vt:lpstr>
      <vt:lpstr>Bøur og velting</vt:lpstr>
      <vt:lpstr>Epli og  Grønmeti</vt:lpstr>
      <vt:lpstr>Lunnindi  Serrættindi ið fylgja við jørð el. Jarðarogn </vt:lpstr>
      <vt:lpstr>Hvussu náa vit málinum? Karmar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Búnaðarstevnan 2024</dc:title>
  <dc:creator>Sigert Patursson</dc:creator>
  <cp:lastModifiedBy>Sigert Patursson</cp:lastModifiedBy>
  <cp:revision>2</cp:revision>
  <dcterms:created xsi:type="dcterms:W3CDTF">2024-02-16T19:42:35Z</dcterms:created>
  <dcterms:modified xsi:type="dcterms:W3CDTF">2024-02-17T03:14:52Z</dcterms:modified>
</cp:coreProperties>
</file>