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omments/modernComment_13E_AC4F3B69.xml" ContentType="application/vnd.ms-powerpoint.comments+xml"/>
  <Override PartName="/ppt/comments/modernComment_146_54D484D4.xml" ContentType="application/vnd.ms-powerpoint.comments+xml"/>
  <Override PartName="/ppt/comments/modernComment_13C_1F93B6E5.xml" ContentType="application/vnd.ms-powerpoint.comment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41"/>
  </p:notesMasterIdLst>
  <p:sldIdLst>
    <p:sldId id="256" r:id="rId6"/>
    <p:sldId id="257" r:id="rId7"/>
    <p:sldId id="258" r:id="rId8"/>
    <p:sldId id="284" r:id="rId9"/>
    <p:sldId id="307" r:id="rId10"/>
    <p:sldId id="279" r:id="rId11"/>
    <p:sldId id="308" r:id="rId12"/>
    <p:sldId id="323" r:id="rId13"/>
    <p:sldId id="311" r:id="rId14"/>
    <p:sldId id="301" r:id="rId15"/>
    <p:sldId id="312" r:id="rId16"/>
    <p:sldId id="338" r:id="rId17"/>
    <p:sldId id="339" r:id="rId18"/>
    <p:sldId id="340" r:id="rId19"/>
    <p:sldId id="313" r:id="rId20"/>
    <p:sldId id="299" r:id="rId21"/>
    <p:sldId id="336" r:id="rId22"/>
    <p:sldId id="331" r:id="rId23"/>
    <p:sldId id="332" r:id="rId24"/>
    <p:sldId id="341" r:id="rId25"/>
    <p:sldId id="342" r:id="rId26"/>
    <p:sldId id="343" r:id="rId27"/>
    <p:sldId id="344" r:id="rId28"/>
    <p:sldId id="315" r:id="rId29"/>
    <p:sldId id="274" r:id="rId30"/>
    <p:sldId id="266" r:id="rId31"/>
    <p:sldId id="273" r:id="rId32"/>
    <p:sldId id="337" r:id="rId33"/>
    <p:sldId id="268" r:id="rId34"/>
    <p:sldId id="318" r:id="rId35"/>
    <p:sldId id="326" r:id="rId36"/>
    <p:sldId id="270" r:id="rId37"/>
    <p:sldId id="262" r:id="rId38"/>
    <p:sldId id="345" r:id="rId39"/>
    <p:sldId id="316" r:id="rId40"/>
  </p:sldIdLst>
  <p:sldSz cx="12192000" cy="6858000"/>
  <p:notesSz cx="9872663" cy="6797675"/>
  <p:defaultTextStyle>
    <a:defPPr>
      <a:defRPr lang="fo-F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40EC52C-4C42-E61D-98AF-EE34E7D22ED9}" name="Suni Petersen" initials="SP" userId="S::SuniP@us.fo::efbf1f55-0ad5-449c-8db2-f310b5faf4c1" providerId="AD"/>
  <p188:author id="{6E1E8567-99F5-A422-300C-9BE504771760}" name="Suni Petersen" initials="SP" userId="S::sunip@us.fo::efbf1f55-0ad5-449c-8db2-f310b5faf4c1" providerId="AD"/>
  <p188:author id="{31BE8CB1-495F-3EA5-8199-5EE8A1FF3835}" name="Maria Gunnleivsdóttir Hansen" initials="MGH" userId="S::mariagh@us.fo::81830b3f-b65d-422e-95c3-bf4729829b7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4AB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37D4A8-1A16-4E40-B917-250E8C729774}" v="126" dt="2023-02-17T22:46:55.211"/>
    <p1510:client id="{6C4076F8-C12E-9291-FF8D-BEA9FDC0386D}" v="18" dt="2023-02-17T20:57:04.132"/>
    <p1510:client id="{81C4F236-3E2F-434C-9AF1-B8E8E7453149}" v="4265" dt="2023-02-18T08:56:57.164"/>
    <p1510:client id="{A0CDBB60-719A-C855-0EA9-B3A9432050F1}" v="2" dt="2023-02-17T21:01:12.149"/>
    <p1510:client id="{B4A535E3-D5D6-75E5-FDED-66E944E804C2}" v="1" dt="2023-02-17T21:03:45.6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609" autoAdjust="0"/>
    <p:restoredTop sz="83075" autoAdjust="0"/>
  </p:normalViewPr>
  <p:slideViewPr>
    <p:cSldViewPr snapToGrid="0">
      <p:cViewPr varScale="1">
        <p:scale>
          <a:sx n="52" d="100"/>
          <a:sy n="52" d="100"/>
        </p:scale>
        <p:origin x="524" y="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47" Type="http://schemas.microsoft.com/office/2018/10/relationships/authors" Target="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/Relationships>
</file>

<file path=ppt/comments/modernComment_13C_1F93B6E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1ADFC02-2C41-4E5A-9CAB-9B43FF33E609}" authorId="{C40EC52C-4C42-E61D-98AF-EE34E7D22ED9}" status="resolved" created="2023-02-17T22:46:55.173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529774309" sldId="316"/>
      <ac:spMk id="2" creationId="{1E2B10F6-4FC3-43D9-AE07-466978CD40D3}"/>
      <ac:txMk cp="6" len="4">
        <ac:context len="59" hash="2428180934"/>
      </ac:txMk>
    </ac:txMkLst>
    <p188:pos x="2743200" y="817246"/>
    <p188:txBody>
      <a:bodyPr/>
      <a:lstStyle/>
      <a:p>
        <a:r>
          <a:rPr lang="fo-FO"/>
          <a:t>Mars</a:t>
        </a:r>
      </a:p>
    </p188:txBody>
  </p188:cm>
</p188:cmLst>
</file>

<file path=ppt/comments/modernComment_13E_AC4F3B6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ABEB450-5FF3-4319-A491-66FCA06ABC44}" authorId="{C40EC52C-4C42-E61D-98AF-EE34E7D22ED9}" status="resolved" created="2023-02-17T22:37:44.750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890873705" sldId="318"/>
      <ac:spMk id="3" creationId="{DCE59C60-F555-42FF-889C-F473B7DC3350}"/>
      <ac:txMk cp="23" len="9">
        <ac:context len="33" hash="207595515"/>
      </ac:txMk>
    </ac:txMkLst>
    <p188:pos x="8029575" y="558800"/>
    <p188:replyLst>
      <p188:reply id="{7732362D-646B-42EE-AEDF-93BA548A35AA}" authorId="{31BE8CB1-495F-3EA5-8199-5EE8A1FF3835}" created="2023-02-17T22:42:49.821">
        <p188:txBody>
          <a:bodyPr/>
          <a:lstStyle/>
          <a:p>
            <a:r>
              <a:rPr lang="fo-FO"/>
              <a:t>o ja...</a:t>
            </a:r>
          </a:p>
        </p188:txBody>
      </p188:reply>
    </p188:replyLst>
    <p188:txBody>
      <a:bodyPr/>
      <a:lstStyle/>
      <a:p>
        <a:r>
          <a:rPr lang="fo-FO"/>
          <a:t>mýrilendi</a:t>
        </a:r>
      </a:p>
    </p188:txBody>
  </p188:cm>
  <p188:cm id="{9F586BE3-2686-4ACC-8BE3-1AD01A785EFE}" authorId="{C40EC52C-4C42-E61D-98AF-EE34E7D22ED9}" status="resolved" created="2023-02-17T22:39:00.321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890873705" sldId="318"/>
      <ac:spMk id="2" creationId="{562B222A-52C5-43DC-A0F0-924C11D92AA3}"/>
      <ac:txMk cp="122" len="22">
        <ac:context len="218" hash="2639113111"/>
      </ac:txMk>
    </ac:txMkLst>
    <p188:pos x="8239125" y="2174875"/>
    <p188:txBody>
      <a:bodyPr/>
      <a:lstStyle/>
      <a:p>
        <a:r>
          <a:rPr lang="fo-FO"/>
          <a:t>Vit fara ar gera ....</a:t>
        </a:r>
      </a:p>
    </p188:txBody>
  </p188:cm>
  <p188:cm id="{11162574-2FB3-4D45-B88B-BF58F5E068FD}" authorId="{C40EC52C-4C42-E61D-98AF-EE34E7D22ED9}" status="resolved" created="2023-02-17T22:39:24.677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890873705" sldId="318"/>
      <ac:spMk id="2" creationId="{562B222A-52C5-43DC-A0F0-924C11D92AA3}"/>
      <ac:txMk cp="147">
        <ac:context len="218" hash="2639113111"/>
      </ac:txMk>
    </ac:txMkLst>
    <p188:pos x="495300" y="2851150"/>
    <p188:txBody>
      <a:bodyPr/>
      <a:lstStyle/>
      <a:p>
        <a:r>
          <a:rPr lang="fo-FO"/>
          <a:t>Á...</a:t>
        </a:r>
      </a:p>
    </p188:txBody>
  </p188:cm>
</p188:cmLst>
</file>

<file path=ppt/comments/modernComment_146_54D484D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BE4B32C-5250-4678-8FED-8E4835639035}" authorId="{C40EC52C-4C42-E61D-98AF-EE34E7D22ED9}" created="2023-02-17T22:40:59.224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423213780" sldId="326"/>
      <ac:spMk id="2" creationId="{61311D7E-9E35-4402-96E6-9D1B60174D75}"/>
      <ac:txMk cp="0" len="31">
        <ac:context len="100" hash="1372563304"/>
      </ac:txMk>
    </ac:txMkLst>
    <p188:pos x="7286625" y="269875"/>
    <p188:txBody>
      <a:bodyPr/>
      <a:lstStyle/>
      <a:p>
        <a:r>
          <a:rPr lang="fo-FO"/>
          <a:t>Hví tað? Tú mást grundgeva fyri tí.</a:t>
        </a:r>
      </a:p>
    </p188:txBody>
  </p188:cm>
  <p188:cm id="{190A13E5-7B51-4726-8DEB-9CD1F4B63305}" authorId="{C40EC52C-4C42-E61D-98AF-EE34E7D22ED9}" created="2023-02-17T22:41:58.376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423213780" sldId="326"/>
      <ac:spMk id="2" creationId="{61311D7E-9E35-4402-96E6-9D1B60174D75}"/>
      <ac:txMk cp="32" len="38">
        <ac:context len="100" hash="1372563304"/>
      </ac:txMk>
    </ac:txMkLst>
    <p188:pos x="8191500" y="822325"/>
    <p188:txBody>
      <a:bodyPr/>
      <a:lstStyle/>
      <a:p>
        <a:r>
          <a:rPr lang="fo-FO"/>
          <a:t>Tóð verða ikki gagnnýtt nóg væl</a:t>
        </a:r>
      </a:p>
    </p188:txBody>
  </p188:cm>
  <p188:cm id="{9D9FC382-C41A-4B85-8E06-A38F7CEAD189}" authorId="{C40EC52C-4C42-E61D-98AF-EE34E7D22ED9}" created="2023-02-17T22:45:56.826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423213780" sldId="326"/>
      <ac:spMk id="2" creationId="{61311D7E-9E35-4402-96E6-9D1B60174D75}"/>
    </ac:deMkLst>
    <p188:txBody>
      <a:bodyPr/>
      <a:lstStyle/>
      <a:p>
        <a:r>
          <a:rPr lang="fo-FO"/>
          <a:t>Køstar?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4278154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o-FO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5592224" y="2"/>
            <a:ext cx="4278154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67B30D-13F2-4FA4-AC90-3B5CA4E43806}" type="datetimeFigureOut">
              <a:rPr lang="fo-FO" smtClean="0"/>
              <a:t>18.02.2023</a:t>
            </a:fld>
            <a:endParaRPr lang="fo-FO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2897188" y="849313"/>
            <a:ext cx="4078287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o-FO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987267" y="3271381"/>
            <a:ext cx="789813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fo-FO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278154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o-FO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5592224" y="6456612"/>
            <a:ext cx="4278154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55610F-B6DF-4F5A-AB19-B6BBAE3EDB4F}" type="slidenum">
              <a:rPr lang="fo-FO" smtClean="0"/>
              <a:t>‹nr.›</a:t>
            </a:fld>
            <a:endParaRPr lang="fo-FO"/>
          </a:p>
        </p:txBody>
      </p:sp>
    </p:spTree>
    <p:extLst>
      <p:ext uri="{BB962C8B-B14F-4D97-AF65-F5344CB8AC3E}">
        <p14:creationId xmlns:p14="http://schemas.microsoft.com/office/powerpoint/2010/main" val="3382286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2898775" y="849313"/>
            <a:ext cx="4075113" cy="2293937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spcAft>
                <a:spcPts val="800"/>
              </a:spcAft>
              <a:buNone/>
            </a:pPr>
            <a:endParaRPr lang="sv-SE" sz="12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sv-SE" sz="1200" b="1" dirty="0"/>
              <a:t>Metoder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sz="12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Dataindsamling, med efterfølgende bearbejdning og systematisering af de tilgængelige data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sz="1200" dirty="0">
                <a:ea typeface="Calibri" panose="020F0502020204030204" pitchFamily="34" charset="0"/>
                <a:cs typeface="Arial" panose="020B0604020202020204" pitchFamily="34" charset="0"/>
              </a:rPr>
              <a:t>Interviews og fokusgruppeinterviews med lokale aktører </a:t>
            </a:r>
            <a:endParaRPr lang="sv-SE" sz="1200" dirty="0"/>
          </a:p>
          <a:p>
            <a:pPr>
              <a:buFont typeface="Arial" panose="020B0604020202020204" pitchFamily="34" charset="0"/>
              <a:buChar char="•"/>
            </a:pPr>
            <a:r>
              <a:rPr lang="da-DK" sz="12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Skrivebordsanalyse af relevante policy dokumenter, strategier og tidligere rapporter </a:t>
            </a:r>
            <a:endParaRPr lang="da-DK" sz="12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sv-SE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95675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2898775" y="849313"/>
            <a:ext cx="4075113" cy="2293937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Nye forretningsmodeller: inspiration fra de gode eksempler som er samlet i rapporten. Herunder Bornholm Foods og netværk som REKO-ringen</a:t>
            </a:r>
            <a:endParaRPr lang="sv-SE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09996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2898775" y="849313"/>
            <a:ext cx="4075113" cy="2293937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/>
              <a:t>Nye forretningsmodeller: inspiration fra de gode eksempler som er samlet i rapporten. Herunder Bornholm Foods og netværk som REKO-ringen</a:t>
            </a:r>
            <a:endParaRPr lang="sv-SE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42372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2898775" y="849313"/>
            <a:ext cx="4075113" cy="2293937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/>
              <a:t>Nye forretningsmodeller: inspiration fra de gode eksempler som er samlet i rapporten. Herunder Bornholm Foods og netværk som REKO-ringen</a:t>
            </a:r>
            <a:endParaRPr lang="sv-SE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1811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2898775" y="849313"/>
            <a:ext cx="4075113" cy="2293937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/>
              <a:t>Nye forretningsmodeller: inspiration fra de gode eksempler som er samlet i rapporten. Herunder Bornholm Foods og netværk som REKO-ringen</a:t>
            </a:r>
            <a:endParaRPr lang="sv-SE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5715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2898775" y="849313"/>
            <a:ext cx="4075113" cy="2293937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/>
              <a:t>Nye forretningsmodeller: inspiration fra de gode eksempler som er samlet i rapporten. Herunder Bornholm Foods og netværk som REKO-ringen</a:t>
            </a:r>
            <a:endParaRPr lang="sv-SE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79318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2898775" y="849313"/>
            <a:ext cx="4075113" cy="2293937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/>
              <a:t>Nye forretningsmodeller: inspiration fra de gode eksempler som er samlet i rapporten. Herunder Bornholm Foods og netværk som REKO-ringen</a:t>
            </a:r>
            <a:endParaRPr lang="sv-SE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pPr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6976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o-FO" sz="1200" dirty="0"/>
              <a:t>Svarið er ikki einfalt...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o-FO" sz="1200" dirty="0"/>
              <a:t>Komi aftur til tað.....</a:t>
            </a:r>
            <a:br>
              <a:rPr lang="fo-FO" sz="1200" dirty="0"/>
            </a:br>
            <a:r>
              <a:rPr lang="fo-FO" sz="1200" dirty="0" err="1"/>
              <a:t>Matvørusjálvbjargni</a:t>
            </a:r>
            <a:r>
              <a:rPr lang="fo-FO" sz="1200" dirty="0"/>
              <a:t>      = burðardygd      </a:t>
            </a:r>
            <a:r>
              <a:rPr lang="fo-FO" sz="4000" b="1" dirty="0"/>
              <a:t>?</a:t>
            </a:r>
            <a:endParaRPr lang="fo-FO" sz="1200" b="1" dirty="0"/>
          </a:p>
          <a:p>
            <a:endParaRPr lang="fo-FO" sz="1200" dirty="0"/>
          </a:p>
          <a:p>
            <a:endParaRPr lang="fo-FO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5610F-B6DF-4F5A-AB19-B6BBAE3EDB4F}" type="slidenum">
              <a:rPr lang="fo-FO" smtClean="0"/>
              <a:t>24</a:t>
            </a:fld>
            <a:endParaRPr lang="fo-FO"/>
          </a:p>
        </p:txBody>
      </p:sp>
    </p:spTree>
    <p:extLst>
      <p:ext uri="{BB962C8B-B14F-4D97-AF65-F5344CB8AC3E}">
        <p14:creationId xmlns:p14="http://schemas.microsoft.com/office/powerpoint/2010/main" val="27191314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2898775" y="849313"/>
            <a:ext cx="4075113" cy="2293937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o-FO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5610F-B6DF-4F5A-AB19-B6BBAE3EDB4F}" type="slidenum">
              <a:rPr lang="fo-FO" smtClean="0"/>
              <a:t>25</a:t>
            </a:fld>
            <a:endParaRPr lang="fo-FO"/>
          </a:p>
        </p:txBody>
      </p:sp>
    </p:spTree>
    <p:extLst>
      <p:ext uri="{BB962C8B-B14F-4D97-AF65-F5344CB8AC3E}">
        <p14:creationId xmlns:p14="http://schemas.microsoft.com/office/powerpoint/2010/main" val="8846101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2898775" y="849313"/>
            <a:ext cx="4075113" cy="2293937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o-FO" dirty="0"/>
              <a:t>Plantur </a:t>
            </a:r>
          </a:p>
          <a:p>
            <a:r>
              <a:rPr lang="fo-FO" dirty="0"/>
              <a:t>Fuglar 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5610F-B6DF-4F5A-AB19-B6BBAE3EDB4F}" type="slidenum">
              <a:rPr lang="fo-FO" smtClean="0"/>
              <a:t>29</a:t>
            </a:fld>
            <a:endParaRPr lang="fo-FO"/>
          </a:p>
        </p:txBody>
      </p:sp>
    </p:spTree>
    <p:extLst>
      <p:ext uri="{BB962C8B-B14F-4D97-AF65-F5344CB8AC3E}">
        <p14:creationId xmlns:p14="http://schemas.microsoft.com/office/powerpoint/2010/main" val="269464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2898775" y="849313"/>
            <a:ext cx="4075113" cy="2293937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Åland den højeste selvforsyningsgrad målt i energi og Bornholm med den laveste. </a:t>
            </a:r>
          </a:p>
          <a:p>
            <a:endParaRPr lang="da-DK" dirty="0"/>
          </a:p>
          <a:p>
            <a:r>
              <a:rPr lang="da-DK" dirty="0"/>
              <a:t>Lars Johan vil senere fortælle mere om metoden bag udregningerne, overvejelserne i forhold til at udregne selvforsyningsgrad og de usikkerheder som er ved resultaterne.</a:t>
            </a:r>
          </a:p>
          <a:p>
            <a:endParaRPr lang="da-DK" dirty="0"/>
          </a:p>
          <a:p>
            <a:r>
              <a:rPr lang="da-DK" dirty="0" err="1"/>
              <a:t>Evt</a:t>
            </a:r>
            <a:r>
              <a:rPr lang="da-DK" dirty="0"/>
              <a:t> knytte et par ord til udregningerne for hvert land: </a:t>
            </a:r>
          </a:p>
          <a:p>
            <a:endParaRPr lang="da-DK" dirty="0"/>
          </a:p>
          <a:p>
            <a:pPr>
              <a:buFont typeface="Arial" panose="020B0604020202020204" pitchFamily="34" charset="0"/>
              <a:buNone/>
            </a:pPr>
            <a:r>
              <a:rPr lang="da-DK" b="1" dirty="0"/>
              <a:t>Bornholm</a:t>
            </a:r>
            <a:r>
              <a:rPr lang="da-DK" dirty="0"/>
              <a:t> </a:t>
            </a:r>
          </a:p>
          <a:p>
            <a:pPr>
              <a:buFont typeface="Arial" panose="020B0604020202020204" pitchFamily="34" charset="0"/>
              <a:buNone/>
            </a:pPr>
            <a:r>
              <a:rPr lang="da-DK" sz="1200" dirty="0">
                <a:ea typeface="Calibri" panose="020F0502020204030204" pitchFamily="34" charset="0"/>
                <a:cs typeface="Arial" panose="020B0604020202020204" pitchFamily="34" charset="0"/>
              </a:rPr>
              <a:t>Dækningsgrad: P</a:t>
            </a:r>
            <a:r>
              <a:rPr lang="da-DK" sz="12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rimært en stor produktion og eksport af kød</a:t>
            </a:r>
            <a:r>
              <a:rPr lang="da-DK" sz="1200" dirty="0"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da-DK" sz="12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slagtesvin), mejeriprodukter og fisk.</a:t>
            </a:r>
          </a:p>
          <a:p>
            <a:pPr marL="0" indent="0">
              <a:buNone/>
            </a:pPr>
            <a:r>
              <a:rPr lang="da-DK" sz="1200" dirty="0">
                <a:ea typeface="Calibri" panose="020F0502020204030204" pitchFamily="34" charset="0"/>
                <a:cs typeface="Arial" panose="020B0604020202020204" pitchFamily="34" charset="0"/>
              </a:rPr>
              <a:t>Den lave selvforsyningsgrad skyldes: at størstedelen af fødevarerne bliver eksporteret, samt en lille produktion af grønsager og øvrige fødevarer</a:t>
            </a:r>
            <a:r>
              <a:rPr lang="da-DK" sz="12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sv-SE" sz="1200" dirty="0"/>
          </a:p>
          <a:p>
            <a:endParaRPr lang="sv-SE" dirty="0"/>
          </a:p>
          <a:p>
            <a:r>
              <a:rPr lang="sv-SE" b="1" dirty="0" err="1"/>
              <a:t>Færøerne</a:t>
            </a:r>
            <a:endParaRPr lang="sv-SE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Dækningsgraden: Stor produktion og eksport af fisk.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Selvforsyningsgraden: En høj selvforsyning af fisk, samt i nogen grad mejeriprodukter og kød, i tillæg til en minimal eller ingen produktion af grønsager og korn.</a:t>
            </a:r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  <a:p>
            <a:endParaRPr lang="sv-SE" b="1" dirty="0"/>
          </a:p>
          <a:p>
            <a:r>
              <a:rPr lang="sv-SE" b="1" dirty="0" err="1"/>
              <a:t>Grønland</a:t>
            </a:r>
            <a:endParaRPr lang="sv-SE" b="1" dirty="0"/>
          </a:p>
          <a:p>
            <a:pPr marL="0" indent="0">
              <a:buNone/>
            </a:pPr>
            <a:r>
              <a:rPr lang="da-DK" sz="1200" dirty="0">
                <a:effectLst/>
                <a:ea typeface="Yu Mincho" panose="02020400000000000000" pitchFamily="18" charset="-128"/>
                <a:cs typeface="Arial" panose="020B0604020202020204" pitchFamily="34" charset="0"/>
              </a:rPr>
              <a:t>Dækningsgrad: </a:t>
            </a:r>
            <a:r>
              <a:rPr lang="da-DK" sz="1200" dirty="0">
                <a:ea typeface="Yu Mincho" panose="02020400000000000000" pitchFamily="18" charset="-128"/>
                <a:cs typeface="Arial" panose="020B0604020202020204" pitchFamily="34" charset="0"/>
              </a:rPr>
              <a:t>S</a:t>
            </a:r>
            <a:r>
              <a:rPr lang="da-DK" sz="1200" dirty="0">
                <a:effectLst/>
                <a:ea typeface="Yu Mincho" panose="02020400000000000000" pitchFamily="18" charset="-128"/>
                <a:cs typeface="Arial" panose="020B0604020202020204" pitchFamily="34" charset="0"/>
              </a:rPr>
              <a:t>tor produktion og eksport af fisk og skaldyr. </a:t>
            </a:r>
          </a:p>
          <a:p>
            <a:pPr marL="0" indent="0">
              <a:buNone/>
            </a:pPr>
            <a:r>
              <a:rPr lang="da-DK" sz="1200" dirty="0">
                <a:effectLst/>
                <a:ea typeface="Yu Mincho" panose="02020400000000000000" pitchFamily="18" charset="-128"/>
                <a:cs typeface="Arial" panose="020B0604020202020204" pitchFamily="34" charset="0"/>
              </a:rPr>
              <a:t>Selvforsyningsgraden: </a:t>
            </a:r>
            <a:r>
              <a:rPr lang="da-DK" sz="1200" dirty="0">
                <a:ea typeface="Yu Mincho" panose="02020400000000000000" pitchFamily="18" charset="-128"/>
                <a:cs typeface="Arial" panose="020B0604020202020204" pitchFamily="34" charset="0"/>
              </a:rPr>
              <a:t>En ikke-diversificeret </a:t>
            </a:r>
            <a:r>
              <a:rPr lang="da-DK" sz="1200" dirty="0">
                <a:effectLst/>
                <a:ea typeface="Yu Mincho" panose="02020400000000000000" pitchFamily="18" charset="-128"/>
                <a:cs typeface="Arial" panose="020B0604020202020204" pitchFamily="34" charset="0"/>
              </a:rPr>
              <a:t>fødevareproduktion som primært består af fisk, kød og en smule kartofler. </a:t>
            </a:r>
            <a:endParaRPr lang="sv-SE" sz="1200" dirty="0"/>
          </a:p>
          <a:p>
            <a:endParaRPr lang="sv-SE" b="1" dirty="0"/>
          </a:p>
          <a:p>
            <a:r>
              <a:rPr lang="sv-SE" b="1" dirty="0"/>
              <a:t>Island</a:t>
            </a:r>
          </a:p>
          <a:p>
            <a:pPr marL="0" indent="0">
              <a:buNone/>
            </a:pPr>
            <a:r>
              <a:rPr lang="da-DK" sz="12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Dækningsgraden: </a:t>
            </a:r>
            <a:r>
              <a:rPr lang="da-DK" sz="1200" dirty="0">
                <a:ea typeface="Calibri" panose="020F0502020204030204" pitchFamily="34" charset="0"/>
                <a:cs typeface="Arial" panose="020B0604020202020204" pitchFamily="34" charset="0"/>
              </a:rPr>
              <a:t>Stor</a:t>
            </a:r>
            <a:r>
              <a:rPr lang="da-DK" sz="12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produktion og eksport af særligt fisk, men også mejeriprodukter og kød.</a:t>
            </a:r>
          </a:p>
          <a:p>
            <a:pPr marL="0" indent="0">
              <a:buNone/>
            </a:pPr>
            <a:r>
              <a:rPr lang="da-DK" sz="12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Selvforsy</a:t>
            </a:r>
            <a:r>
              <a:rPr lang="da-DK" sz="1200" dirty="0">
                <a:ea typeface="Calibri" panose="020F0502020204030204" pitchFamily="34" charset="0"/>
                <a:cs typeface="Arial" panose="020B0604020202020204" pitchFamily="34" charset="0"/>
              </a:rPr>
              <a:t>ningsgraden: </a:t>
            </a:r>
            <a:r>
              <a:rPr lang="da-DK" sz="1200" dirty="0">
                <a:cs typeface="Arial" panose="020B0604020202020204" pitchFamily="34" charset="0"/>
              </a:rPr>
              <a:t>En relativt diversificeret fødevareproduktion, særligt produktion af mejeriprodukter og kød,  men også kartofler, fisk og øvrige fødevarer.</a:t>
            </a:r>
          </a:p>
          <a:p>
            <a:pPr marL="0" indent="0">
              <a:buNone/>
            </a:pPr>
            <a:endParaRPr lang="da-DK" sz="12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a-DK" sz="1200" b="1" dirty="0">
                <a:cs typeface="Arial" panose="020B0604020202020204" pitchFamily="34" charset="0"/>
              </a:rPr>
              <a:t>Åland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Calibri" panose="020F0502020204030204" pitchFamily="34" charset="0"/>
                <a:cs typeface="Arial" panose="020B0604020202020204" pitchFamily="34" charset="0"/>
              </a:rPr>
              <a:t>Dækningsgrad: Stor produktion og eksport af fødevarer indenfor mange forskellige varekategorier.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Calibri" panose="020F0502020204030204" pitchFamily="34" charset="0"/>
                <a:cs typeface="Arial" panose="020B0604020202020204" pitchFamily="34" charset="0"/>
              </a:rPr>
              <a:t>Selvforsyningsgrad: En diversificeret fødevareproduktion og en høj grad af selvforsyning indenfor flere varekategorier</a:t>
            </a:r>
            <a:endParaRPr lang="da-DK" sz="1200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a-DK" sz="1200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a-DK" sz="1200" dirty="0">
              <a:cs typeface="Arial" panose="020B0604020202020204" pitchFamily="34" charset="0"/>
            </a:endParaRPr>
          </a:p>
          <a:p>
            <a:endParaRPr lang="sv-SE" b="1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7516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2898775" y="849313"/>
            <a:ext cx="4075113" cy="2293937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9267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2898775" y="849313"/>
            <a:ext cx="4075113" cy="2293937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Indsatsfaktorer: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foder, gødning, brændstof, energi, maskiner og udstyr</a:t>
            </a:r>
          </a:p>
          <a:p>
            <a:r>
              <a:rPr lang="da-DK" dirty="0"/>
              <a:t> </a:t>
            </a:r>
            <a:endParaRPr lang="sv-SE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67346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2898775" y="849313"/>
            <a:ext cx="4075113" cy="2293937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Indsatsfaktorer: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foder, gødning, brændstof, energi, maskiner og udstyr</a:t>
            </a:r>
          </a:p>
          <a:p>
            <a:r>
              <a:rPr lang="da-DK" dirty="0"/>
              <a:t> </a:t>
            </a:r>
            <a:endParaRPr lang="sv-SE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06407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2898775" y="849313"/>
            <a:ext cx="4075113" cy="2293937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Indsatsfaktorer: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foder, gødning, brændstof, energi, maskiner og udstyr</a:t>
            </a:r>
          </a:p>
          <a:p>
            <a:r>
              <a:rPr lang="da-DK" dirty="0"/>
              <a:t> </a:t>
            </a:r>
            <a:endParaRPr lang="sv-SE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9554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2898775" y="849313"/>
            <a:ext cx="4075113" cy="2293937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o-FO" dirty="0" err="1"/>
              <a:t>Kostráðini</a:t>
            </a:r>
            <a:r>
              <a:rPr lang="fo-FO" dirty="0"/>
              <a:t>...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5610F-B6DF-4F5A-AB19-B6BBAE3EDB4F}" type="slidenum">
              <a:rPr lang="fo-FO" smtClean="0"/>
              <a:t>14</a:t>
            </a:fld>
            <a:endParaRPr lang="fo-FO"/>
          </a:p>
        </p:txBody>
      </p:sp>
    </p:spTree>
    <p:extLst>
      <p:ext uri="{BB962C8B-B14F-4D97-AF65-F5344CB8AC3E}">
        <p14:creationId xmlns:p14="http://schemas.microsoft.com/office/powerpoint/2010/main" val="37922997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2898775" y="849313"/>
            <a:ext cx="4075113" cy="2293937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o-FO" dirty="0" err="1"/>
              <a:t>Kostráðini</a:t>
            </a:r>
            <a:r>
              <a:rPr lang="fo-FO" dirty="0"/>
              <a:t>...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5610F-B6DF-4F5A-AB19-B6BBAE3EDB4F}" type="slidenum">
              <a:rPr lang="fo-FO" smtClean="0"/>
              <a:t>15</a:t>
            </a:fld>
            <a:endParaRPr lang="fo-FO"/>
          </a:p>
        </p:txBody>
      </p:sp>
    </p:spTree>
    <p:extLst>
      <p:ext uri="{BB962C8B-B14F-4D97-AF65-F5344CB8AC3E}">
        <p14:creationId xmlns:p14="http://schemas.microsoft.com/office/powerpoint/2010/main" val="40735532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8775" y="849313"/>
            <a:ext cx="4075113" cy="2293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5170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A31669_US_Powerpoint-skabelon_side2">
            <a:extLst>
              <a:ext uri="{FF2B5EF4-FFF2-40B4-BE49-F238E27FC236}">
                <a16:creationId xmlns:a16="http://schemas.microsoft.com/office/drawing/2014/main" id="{8BCCF2E0-A954-445D-9326-D4E250C40B1B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-1" y="5257804"/>
            <a:ext cx="12192001" cy="1601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53A7B53-3CC9-4244-9C66-3A7DACD895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da-DK" dirty="0"/>
              <a:t>Klik for at redigere titeltypografien i masteren</a:t>
            </a:r>
            <a:endParaRPr lang="fo-FO" dirty="0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1F5261F4-DA88-4D8B-B812-4A9A1849E6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fo-FO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EE7DEED-49FF-4C37-BDE5-D1D94AE51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B143D-E135-4001-B5D9-0E7FC76E08C2}" type="datetimeFigureOut">
              <a:rPr lang="fo-FO" smtClean="0"/>
              <a:t>18.02.2023</a:t>
            </a:fld>
            <a:endParaRPr lang="fo-FO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A462F4EA-7451-486D-AFD9-32980ACA3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o-FO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3C8F628-F0AB-4378-8CC1-C4F39C4C4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13174-79E5-415A-9689-802086D26BCB}" type="slidenum">
              <a:rPr lang="fo-FO" smtClean="0"/>
              <a:t>‹nr.›</a:t>
            </a:fld>
            <a:endParaRPr lang="fo-FO" dirty="0"/>
          </a:p>
        </p:txBody>
      </p:sp>
      <p:pic>
        <p:nvPicPr>
          <p:cNvPr id="8" name="Picture 2" descr="I:\STOVNURIN\US-Bumerki\Logo US\RGB_Talgilt so sum teldur og skermar\US_logo_rgb_transparent.png">
            <a:extLst>
              <a:ext uri="{FF2B5EF4-FFF2-40B4-BE49-F238E27FC236}">
                <a16:creationId xmlns:a16="http://schemas.microsoft.com/office/drawing/2014/main" id="{FF402CE6-832E-4119-8F89-122EB211D896}"/>
              </a:ext>
            </a:extLst>
          </p:cNvPr>
          <p:cNvPicPr/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76631" y="342764"/>
            <a:ext cx="1944216" cy="5760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08184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24345D-91AC-46F4-81B9-AFAE7ED0C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fo-FO"/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099827B8-D33D-49B8-92DE-C61F9DBAA7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fo-FO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14B2C24-6D8A-4548-BDFC-E37E03293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B143D-E135-4001-B5D9-0E7FC76E08C2}" type="datetimeFigureOut">
              <a:rPr lang="fo-FO" smtClean="0"/>
              <a:t>18.02.2023</a:t>
            </a:fld>
            <a:endParaRPr lang="fo-FO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A130258-0CA0-4895-A1D4-9690EE2FC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o-FO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34C1F60-DD19-4320-9E24-9C63A7D18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13174-79E5-415A-9689-802086D26BCB}" type="slidenum">
              <a:rPr lang="fo-FO" smtClean="0"/>
              <a:t>‹nr.›</a:t>
            </a:fld>
            <a:endParaRPr lang="fo-FO" dirty="0"/>
          </a:p>
        </p:txBody>
      </p:sp>
    </p:spTree>
    <p:extLst>
      <p:ext uri="{BB962C8B-B14F-4D97-AF65-F5344CB8AC3E}">
        <p14:creationId xmlns:p14="http://schemas.microsoft.com/office/powerpoint/2010/main" val="3047755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C6A376E6-8123-473E-B2E1-43A77982E5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  <a:endParaRPr lang="fo-FO"/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5C1AC8A5-DB61-4E41-873E-78BC8ACDD7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fo-FO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D8F3F46-5B1B-4F7B-AF71-8E70B494B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B143D-E135-4001-B5D9-0E7FC76E08C2}" type="datetimeFigureOut">
              <a:rPr lang="fo-FO" smtClean="0"/>
              <a:t>18.02.2023</a:t>
            </a:fld>
            <a:endParaRPr lang="fo-FO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7F61FDC-FB9A-4330-AC0D-5A34A4A05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o-FO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40E3FF66-48C1-4C1F-A766-7A2971089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13174-79E5-415A-9689-802086D26BCB}" type="slidenum">
              <a:rPr lang="fo-FO" smtClean="0"/>
              <a:t>‹nr.›</a:t>
            </a:fld>
            <a:endParaRPr lang="fo-FO" dirty="0"/>
          </a:p>
        </p:txBody>
      </p:sp>
    </p:spTree>
    <p:extLst>
      <p:ext uri="{BB962C8B-B14F-4D97-AF65-F5344CB8AC3E}">
        <p14:creationId xmlns:p14="http://schemas.microsoft.com/office/powerpoint/2010/main" val="24878305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ligh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EBE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sv-SE" sz="180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6836" y="675392"/>
            <a:ext cx="5467917" cy="4766558"/>
          </a:xfrm>
        </p:spPr>
        <p:txBody>
          <a:bodyPr anchor="t" anchorCtr="0"/>
          <a:lstStyle>
            <a:lvl1pPr algn="l">
              <a:lnSpc>
                <a:spcPct val="83000"/>
              </a:lnSpc>
              <a:defRPr sz="7800">
                <a:solidFill>
                  <a:srgbClr val="385988"/>
                </a:solidFill>
              </a:defRPr>
            </a:lvl1pPr>
          </a:lstStyle>
          <a:p>
            <a:r>
              <a:rPr lang="sv-SE"/>
              <a:t>Click to add title</a:t>
            </a:r>
          </a:p>
        </p:txBody>
      </p:sp>
      <p:sp>
        <p:nvSpPr>
          <p:cNvPr id="3" name="USR_Name"/>
          <p:cNvSpPr>
            <a:spLocks noGrp="1"/>
          </p:cNvSpPr>
          <p:nvPr>
            <p:ph type="subTitle" idx="1" hasCustomPrompt="1"/>
          </p:nvPr>
        </p:nvSpPr>
        <p:spPr>
          <a:xfrm>
            <a:off x="6094415" y="6041780"/>
            <a:ext cx="5399087" cy="279799"/>
          </a:xfrm>
        </p:spPr>
        <p:txBody>
          <a:bodyPr anchor="b" anchorCtr="0"/>
          <a:lstStyle>
            <a:lvl1pPr marL="0" indent="0" algn="r">
              <a:buNone/>
              <a:defRPr sz="1351" baseline="0">
                <a:solidFill>
                  <a:srgbClr val="385988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sv-SE"/>
              <a:t>Johanna Feuk Westhoff</a:t>
            </a: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>
          <a:xfrm>
            <a:off x="8794754" y="6321576"/>
            <a:ext cx="2698748" cy="176724"/>
          </a:xfrm>
        </p:spPr>
        <p:txBody>
          <a:bodyPr/>
          <a:lstStyle>
            <a:lvl1pPr>
              <a:defRPr sz="1351">
                <a:solidFill>
                  <a:srgbClr val="385988"/>
                </a:solidFill>
              </a:defRPr>
            </a:lvl1pPr>
          </a:lstStyle>
          <a:p>
            <a:r>
              <a:rPr lang="sv-SE"/>
              <a:t>21. februari 2022</a:t>
            </a:r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33">
                <a:noFill/>
              </a:defRPr>
            </a:lvl1pPr>
          </a:lstStyle>
          <a:p>
            <a:endParaRPr lang="sv-SE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8796339" y="6520738"/>
            <a:ext cx="2663824" cy="222501"/>
          </a:xfrm>
        </p:spPr>
        <p:txBody>
          <a:bodyPr/>
          <a:lstStyle>
            <a:lvl1pPr>
              <a:defRPr sz="133">
                <a:solidFill>
                  <a:schemeClr val="bg1"/>
                </a:solidFill>
              </a:defRPr>
            </a:lvl1pPr>
          </a:lstStyle>
          <a:p>
            <a:fld id="{45D37B1E-C366-494F-A587-962AD9AABC83}" type="slidenum">
              <a:rPr lang="sv-SE"/>
              <a:pPr/>
              <a:t>‹nr.›</a:t>
            </a:fld>
            <a:endParaRPr lang="sv-SE"/>
          </a:p>
        </p:txBody>
      </p:sp>
      <p:pic>
        <p:nvPicPr>
          <p:cNvPr id="1172468418" name="LogoDblu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600" y="5936399"/>
            <a:ext cx="2566800" cy="69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8956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3859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sv-SE" sz="1800" err="1">
              <a:solidFill>
                <a:srgbClr val="385988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6400" y="676800"/>
            <a:ext cx="5468352" cy="4765150"/>
          </a:xfrm>
        </p:spPr>
        <p:txBody>
          <a:bodyPr anchor="t" anchorCtr="0"/>
          <a:lstStyle>
            <a:lvl1pPr algn="l">
              <a:lnSpc>
                <a:spcPct val="83000"/>
              </a:lnSpc>
              <a:defRPr sz="7800">
                <a:solidFill>
                  <a:srgbClr val="ADCFF1"/>
                </a:solidFill>
              </a:defRPr>
            </a:lvl1pPr>
          </a:lstStyle>
          <a:p>
            <a:r>
              <a:rPr lang="sv-SE"/>
              <a:t>Click to add title</a:t>
            </a:r>
          </a:p>
        </p:txBody>
      </p:sp>
      <p:sp>
        <p:nvSpPr>
          <p:cNvPr id="3" name="USR_Name"/>
          <p:cNvSpPr>
            <a:spLocks noGrp="1"/>
          </p:cNvSpPr>
          <p:nvPr>
            <p:ph type="subTitle" idx="1" hasCustomPrompt="1"/>
          </p:nvPr>
        </p:nvSpPr>
        <p:spPr>
          <a:xfrm>
            <a:off x="6094415" y="6041780"/>
            <a:ext cx="5399087" cy="279799"/>
          </a:xfrm>
        </p:spPr>
        <p:txBody>
          <a:bodyPr anchor="b" anchorCtr="0"/>
          <a:lstStyle>
            <a:lvl1pPr marL="0" indent="0" algn="r">
              <a:buNone/>
              <a:defRPr sz="1351" baseline="0">
                <a:solidFill>
                  <a:schemeClr val="accent3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sv-SE"/>
              <a:t>Johanna Feuk Westhoff</a:t>
            </a: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>
          <a:xfrm>
            <a:off x="8794754" y="6321576"/>
            <a:ext cx="2698748" cy="176724"/>
          </a:xfrm>
          <a:noFill/>
        </p:spPr>
        <p:txBody>
          <a:bodyPr/>
          <a:lstStyle>
            <a:lvl1pPr>
              <a:defRPr sz="1351">
                <a:solidFill>
                  <a:srgbClr val="ADCFF1"/>
                </a:solidFill>
              </a:defRPr>
            </a:lvl1pPr>
          </a:lstStyle>
          <a:p>
            <a:r>
              <a:rPr lang="sv-SE"/>
              <a:t>21. februari 2022</a:t>
            </a:r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33">
                <a:noFill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33">
                <a:noFill/>
              </a:defRPr>
            </a:lvl1pPr>
          </a:lstStyle>
          <a:p>
            <a:fld id="{45D37B1E-C366-494F-A587-962AD9AABC83}" type="slidenum">
              <a:rPr lang="sv-SE" smtClean="0"/>
              <a:pPr/>
              <a:t>‹nr.›</a:t>
            </a:fld>
            <a:endParaRPr lang="sv-SE"/>
          </a:p>
        </p:txBody>
      </p:sp>
      <p:pic>
        <p:nvPicPr>
          <p:cNvPr id="464029779" name="Logo ligh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600" y="5936399"/>
            <a:ext cx="2566800" cy="69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5696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l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sv-SE" sz="1800" err="1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-773" y="0"/>
            <a:ext cx="12190375" cy="6858000"/>
          </a:xfrm>
        </p:spPr>
        <p:txBody>
          <a:bodyPr/>
          <a:lstStyle>
            <a:lvl1pPr marL="0" indent="0" algn="ctr">
              <a:buNone/>
              <a:defRPr baseline="0"/>
            </a:lvl1pPr>
          </a:lstStyle>
          <a:p>
            <a:r>
              <a:rPr lang="sv-SE"/>
              <a:t>Click here, and insert picture via Images-button in the ribbon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6400" y="676802"/>
            <a:ext cx="5468352" cy="2749025"/>
          </a:xfrm>
        </p:spPr>
        <p:txBody>
          <a:bodyPr anchor="t" anchorCtr="0"/>
          <a:lstStyle>
            <a:lvl1pPr algn="l">
              <a:lnSpc>
                <a:spcPct val="83000"/>
              </a:lnSpc>
              <a:defRPr sz="7800">
                <a:solidFill>
                  <a:srgbClr val="385988"/>
                </a:solidFill>
              </a:defRPr>
            </a:lvl1pPr>
          </a:lstStyle>
          <a:p>
            <a:r>
              <a:rPr lang="sv-SE"/>
              <a:t>Click to add title</a:t>
            </a:r>
          </a:p>
        </p:txBody>
      </p:sp>
      <p:sp>
        <p:nvSpPr>
          <p:cNvPr id="3" name="USR_Name"/>
          <p:cNvSpPr>
            <a:spLocks noGrp="1"/>
          </p:cNvSpPr>
          <p:nvPr>
            <p:ph type="subTitle" idx="1" hasCustomPrompt="1"/>
          </p:nvPr>
        </p:nvSpPr>
        <p:spPr>
          <a:xfrm>
            <a:off x="6094415" y="6041780"/>
            <a:ext cx="5399087" cy="279799"/>
          </a:xfrm>
        </p:spPr>
        <p:txBody>
          <a:bodyPr anchor="b" anchorCtr="0"/>
          <a:lstStyle>
            <a:lvl1pPr marL="0" indent="0" algn="r">
              <a:buNone/>
              <a:defRPr sz="1351" baseline="0">
                <a:solidFill>
                  <a:srgbClr val="385988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sv-SE"/>
              <a:t>Johanna Feuk Westhoff</a:t>
            </a: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>
          <a:xfrm>
            <a:off x="8794754" y="6321576"/>
            <a:ext cx="2698748" cy="176724"/>
          </a:xfrm>
        </p:spPr>
        <p:txBody>
          <a:bodyPr/>
          <a:lstStyle>
            <a:lvl1pPr>
              <a:defRPr sz="1351">
                <a:solidFill>
                  <a:srgbClr val="385988"/>
                </a:solidFill>
              </a:defRPr>
            </a:lvl1pPr>
          </a:lstStyle>
          <a:p>
            <a:r>
              <a:rPr lang="sv-SE"/>
              <a:t>21. februari 2022</a:t>
            </a:r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8796339" y="6520738"/>
            <a:ext cx="2663824" cy="222501"/>
          </a:xfrm>
        </p:spPr>
        <p:txBody>
          <a:bodyPr/>
          <a:lstStyle>
            <a:lvl1pPr>
              <a:defRPr sz="133">
                <a:solidFill>
                  <a:schemeClr val="bg1"/>
                </a:solidFill>
              </a:defRPr>
            </a:lvl1pPr>
          </a:lstStyle>
          <a:p>
            <a:fld id="{45D37B1E-C366-494F-A587-962AD9AABC83}" type="slidenum">
              <a:rPr lang="sv-SE"/>
              <a:pPr/>
              <a:t>‹nr.›</a:t>
            </a:fld>
            <a:endParaRPr lang="sv-SE"/>
          </a:p>
        </p:txBody>
      </p:sp>
      <p:pic>
        <p:nvPicPr>
          <p:cNvPr id="1920153356" name="LogoDblu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600" y="5936399"/>
            <a:ext cx="2566800" cy="698400"/>
          </a:xfrm>
          <a:prstGeom prst="rect">
            <a:avLst/>
          </a:prstGeom>
        </p:spPr>
      </p:pic>
      <p:sp>
        <p:nvSpPr>
          <p:cNvPr id="10" name="Footer Placeholder 4" hidden="1">
            <a:extLst>
              <a:ext uri="{FF2B5EF4-FFF2-40B4-BE49-F238E27FC236}">
                <a16:creationId xmlns:a16="http://schemas.microsoft.com/office/drawing/2014/main" id="{D6CA314A-67F5-45C8-95E2-52A44CDBF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33">
                <a:noFill/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86984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ark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sv-SE" sz="1800" err="1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-773" y="0"/>
            <a:ext cx="12190375" cy="685800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Click here, and insert picture via Images-button in the ribbon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6400" y="676802"/>
            <a:ext cx="5468352" cy="2749025"/>
          </a:xfrm>
        </p:spPr>
        <p:txBody>
          <a:bodyPr anchor="t" anchorCtr="0"/>
          <a:lstStyle>
            <a:lvl1pPr algn="l">
              <a:lnSpc>
                <a:spcPct val="83000"/>
              </a:lnSpc>
              <a:defRPr sz="7800">
                <a:solidFill>
                  <a:schemeClr val="bg1"/>
                </a:solidFill>
              </a:defRPr>
            </a:lvl1pPr>
          </a:lstStyle>
          <a:p>
            <a:r>
              <a:rPr lang="sv-SE"/>
              <a:t>Click to add title</a:t>
            </a:r>
          </a:p>
        </p:txBody>
      </p:sp>
      <p:sp>
        <p:nvSpPr>
          <p:cNvPr id="3" name="USR_Name"/>
          <p:cNvSpPr>
            <a:spLocks noGrp="1"/>
          </p:cNvSpPr>
          <p:nvPr>
            <p:ph type="subTitle" idx="1" hasCustomPrompt="1"/>
          </p:nvPr>
        </p:nvSpPr>
        <p:spPr>
          <a:xfrm>
            <a:off x="6094415" y="6041780"/>
            <a:ext cx="5399087" cy="279799"/>
          </a:xfrm>
        </p:spPr>
        <p:txBody>
          <a:bodyPr anchor="b" anchorCtr="0"/>
          <a:lstStyle>
            <a:lvl1pPr marL="0" indent="0" algn="r">
              <a:buNone/>
              <a:defRPr sz="1351" baseline="0">
                <a:solidFill>
                  <a:schemeClr val="bg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sv-SE"/>
              <a:t>Johanna Feuk Westhoff</a:t>
            </a: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>
          <a:xfrm>
            <a:off x="8794754" y="6321576"/>
            <a:ext cx="2698748" cy="176724"/>
          </a:xfrm>
        </p:spPr>
        <p:txBody>
          <a:bodyPr/>
          <a:lstStyle>
            <a:lvl1pPr>
              <a:defRPr sz="1351">
                <a:solidFill>
                  <a:schemeClr val="bg1"/>
                </a:solidFill>
              </a:defRPr>
            </a:lvl1pPr>
          </a:lstStyle>
          <a:p>
            <a:r>
              <a:rPr lang="sv-SE"/>
              <a:t>21. februari 2022</a:t>
            </a:r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8796339" y="6520738"/>
            <a:ext cx="2663824" cy="222501"/>
          </a:xfrm>
        </p:spPr>
        <p:txBody>
          <a:bodyPr/>
          <a:lstStyle>
            <a:lvl1pPr>
              <a:defRPr sz="133">
                <a:solidFill>
                  <a:schemeClr val="bg1"/>
                </a:solidFill>
              </a:defRPr>
            </a:lvl1pPr>
          </a:lstStyle>
          <a:p>
            <a:fld id="{45D37B1E-C366-494F-A587-962AD9AABC83}" type="slidenum">
              <a:rPr lang="sv-SE"/>
              <a:pPr/>
              <a:t>‹nr.›</a:t>
            </a:fld>
            <a:endParaRPr lang="sv-SE"/>
          </a:p>
        </p:txBody>
      </p:sp>
      <p:pic>
        <p:nvPicPr>
          <p:cNvPr id="1938045468" name="Logo whit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600" y="5936399"/>
            <a:ext cx="2566800" cy="698400"/>
          </a:xfrm>
          <a:prstGeom prst="rect">
            <a:avLst/>
          </a:prstGeom>
        </p:spPr>
      </p:pic>
      <p:sp>
        <p:nvSpPr>
          <p:cNvPr id="11" name="Footer Placeholder 4" hidden="1">
            <a:extLst>
              <a:ext uri="{FF2B5EF4-FFF2-40B4-BE49-F238E27FC236}">
                <a16:creationId xmlns:a16="http://schemas.microsoft.com/office/drawing/2014/main" id="{4B422455-232E-4B30-9837-C4A3F7147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33">
                <a:noFill/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431065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ADC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sv-SE" sz="180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570" y="391029"/>
            <a:ext cx="10836932" cy="1018671"/>
          </a:xfrm>
        </p:spPr>
        <p:txBody>
          <a:bodyPr/>
          <a:lstStyle>
            <a:lvl1pPr>
              <a:defRPr baseline="0">
                <a:solidFill>
                  <a:srgbClr val="385988"/>
                </a:solidFill>
              </a:defRPr>
            </a:lvl1pPr>
          </a:lstStyle>
          <a:p>
            <a:r>
              <a:rPr lang="sv-SE"/>
              <a:t>Click to add title in max 1 line</a:t>
            </a:r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33">
                <a:solidFill>
                  <a:srgbClr val="ADCFF1"/>
                </a:solidFill>
              </a:defRPr>
            </a:lvl1pPr>
          </a:lstStyle>
          <a:p>
            <a:r>
              <a:rPr lang="sv-SE"/>
              <a:t>2022-02-21</a:t>
            </a:r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385988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385988"/>
                </a:solidFill>
              </a:defRPr>
            </a:lvl1pPr>
          </a:lstStyle>
          <a:p>
            <a:fld id="{45D37B1E-C366-494F-A587-962AD9AABC83}" type="slidenum">
              <a:rPr lang="sv-SE" smtClean="0"/>
              <a:pPr/>
              <a:t>‹nr.›</a:t>
            </a:fld>
            <a:endParaRPr lang="sv-SE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93737" y="1361060"/>
            <a:ext cx="10799763" cy="4588890"/>
          </a:xfrm>
        </p:spPr>
        <p:txBody>
          <a:bodyPr/>
          <a:lstStyle>
            <a:lvl1pPr marL="593970" indent="-593970">
              <a:spcBef>
                <a:spcPts val="300"/>
              </a:spcBef>
              <a:defRPr sz="2800">
                <a:solidFill>
                  <a:srgbClr val="385988"/>
                </a:solidFill>
              </a:defRPr>
            </a:lvl1pPr>
            <a:lvl2pPr marL="845958">
              <a:defRPr sz="2200">
                <a:solidFill>
                  <a:srgbClr val="385988"/>
                </a:solidFill>
              </a:defRPr>
            </a:lvl2pPr>
            <a:lvl3pPr>
              <a:defRPr>
                <a:solidFill>
                  <a:srgbClr val="385988"/>
                </a:solidFill>
              </a:defRPr>
            </a:lvl3pPr>
          </a:lstStyle>
          <a:p>
            <a:pPr lvl="0"/>
            <a:r>
              <a:rPr lang="sv-SE"/>
              <a:t>Click to add text</a:t>
            </a:r>
          </a:p>
          <a:p>
            <a:pPr lvl="1"/>
            <a:r>
              <a:rPr lang="sv-SE"/>
              <a:t>2</a:t>
            </a:r>
          </a:p>
          <a:p>
            <a:pPr lvl="2"/>
            <a:r>
              <a:rPr lang="sv-SE"/>
              <a:t>3</a:t>
            </a:r>
          </a:p>
        </p:txBody>
      </p:sp>
      <p:sp>
        <p:nvSpPr>
          <p:cNvPr id="11" name="Freeform 5"/>
          <p:cNvSpPr>
            <a:spLocks noEditPoints="1"/>
          </p:cNvSpPr>
          <p:nvPr userDrawn="1"/>
        </p:nvSpPr>
        <p:spPr bwMode="auto">
          <a:xfrm>
            <a:off x="699435" y="6288503"/>
            <a:ext cx="317324" cy="317017"/>
          </a:xfrm>
          <a:custGeom>
            <a:avLst/>
            <a:gdLst>
              <a:gd name="T0" fmla="*/ 136 w 272"/>
              <a:gd name="T1" fmla="*/ 0 h 273"/>
              <a:gd name="T2" fmla="*/ 58 w 272"/>
              <a:gd name="T3" fmla="*/ 25 h 273"/>
              <a:gd name="T4" fmla="*/ 127 w 272"/>
              <a:gd name="T5" fmla="*/ 177 h 273"/>
              <a:gd name="T6" fmla="*/ 131 w 272"/>
              <a:gd name="T7" fmla="*/ 182 h 273"/>
              <a:gd name="T8" fmla="*/ 131 w 272"/>
              <a:gd name="T9" fmla="*/ 182 h 273"/>
              <a:gd name="T10" fmla="*/ 119 w 272"/>
              <a:gd name="T11" fmla="*/ 182 h 273"/>
              <a:gd name="T12" fmla="*/ 119 w 272"/>
              <a:gd name="T13" fmla="*/ 182 h 273"/>
              <a:gd name="T14" fmla="*/ 109 w 272"/>
              <a:gd name="T15" fmla="*/ 175 h 273"/>
              <a:gd name="T16" fmla="*/ 45 w 272"/>
              <a:gd name="T17" fmla="*/ 35 h 273"/>
              <a:gd name="T18" fmla="*/ 33 w 272"/>
              <a:gd name="T19" fmla="*/ 47 h 273"/>
              <a:gd name="T20" fmla="*/ 92 w 272"/>
              <a:gd name="T21" fmla="*/ 177 h 273"/>
              <a:gd name="T22" fmla="*/ 96 w 272"/>
              <a:gd name="T23" fmla="*/ 182 h 273"/>
              <a:gd name="T24" fmla="*/ 96 w 272"/>
              <a:gd name="T25" fmla="*/ 182 h 273"/>
              <a:gd name="T26" fmla="*/ 84 w 272"/>
              <a:gd name="T27" fmla="*/ 182 h 273"/>
              <a:gd name="T28" fmla="*/ 84 w 272"/>
              <a:gd name="T29" fmla="*/ 182 h 273"/>
              <a:gd name="T30" fmla="*/ 74 w 272"/>
              <a:gd name="T31" fmla="*/ 175 h 273"/>
              <a:gd name="T32" fmla="*/ 22 w 272"/>
              <a:gd name="T33" fmla="*/ 62 h 273"/>
              <a:gd name="T34" fmla="*/ 12 w 272"/>
              <a:gd name="T35" fmla="*/ 79 h 273"/>
              <a:gd name="T36" fmla="*/ 57 w 272"/>
              <a:gd name="T37" fmla="*/ 177 h 273"/>
              <a:gd name="T38" fmla="*/ 61 w 272"/>
              <a:gd name="T39" fmla="*/ 182 h 273"/>
              <a:gd name="T40" fmla="*/ 61 w 272"/>
              <a:gd name="T41" fmla="*/ 182 h 273"/>
              <a:gd name="T42" fmla="*/ 48 w 272"/>
              <a:gd name="T43" fmla="*/ 182 h 273"/>
              <a:gd name="T44" fmla="*/ 48 w 272"/>
              <a:gd name="T45" fmla="*/ 182 h 273"/>
              <a:gd name="T46" fmla="*/ 38 w 272"/>
              <a:gd name="T47" fmla="*/ 175 h 273"/>
              <a:gd name="T48" fmla="*/ 4 w 272"/>
              <a:gd name="T49" fmla="*/ 101 h 273"/>
              <a:gd name="T50" fmla="*/ 0 w 272"/>
              <a:gd name="T51" fmla="*/ 130 h 273"/>
              <a:gd name="T52" fmla="*/ 21 w 272"/>
              <a:gd name="T53" fmla="*/ 177 h 273"/>
              <a:gd name="T54" fmla="*/ 25 w 272"/>
              <a:gd name="T55" fmla="*/ 182 h 273"/>
              <a:gd name="T56" fmla="*/ 25 w 272"/>
              <a:gd name="T57" fmla="*/ 182 h 273"/>
              <a:gd name="T58" fmla="*/ 13 w 272"/>
              <a:gd name="T59" fmla="*/ 182 h 273"/>
              <a:gd name="T60" fmla="*/ 7 w 272"/>
              <a:gd name="T61" fmla="*/ 181 h 273"/>
              <a:gd name="T62" fmla="*/ 136 w 272"/>
              <a:gd name="T63" fmla="*/ 273 h 273"/>
              <a:gd name="T64" fmla="*/ 272 w 272"/>
              <a:gd name="T65" fmla="*/ 137 h 273"/>
              <a:gd name="T66" fmla="*/ 136 w 272"/>
              <a:gd name="T67" fmla="*/ 0 h 273"/>
              <a:gd name="T68" fmla="*/ 136 w 272"/>
              <a:gd name="T69" fmla="*/ 253 h 273"/>
              <a:gd name="T70" fmla="*/ 38 w 272"/>
              <a:gd name="T71" fmla="*/ 199 h 273"/>
              <a:gd name="T72" fmla="*/ 182 w 272"/>
              <a:gd name="T73" fmla="*/ 199 h 273"/>
              <a:gd name="T74" fmla="*/ 182 w 272"/>
              <a:gd name="T75" fmla="*/ 199 h 273"/>
              <a:gd name="T76" fmla="*/ 228 w 272"/>
              <a:gd name="T77" fmla="*/ 199 h 273"/>
              <a:gd name="T78" fmla="*/ 202 w 272"/>
              <a:gd name="T79" fmla="*/ 178 h 273"/>
              <a:gd name="T80" fmla="*/ 179 w 272"/>
              <a:gd name="T81" fmla="*/ 182 h 273"/>
              <a:gd name="T82" fmla="*/ 155 w 272"/>
              <a:gd name="T83" fmla="*/ 182 h 273"/>
              <a:gd name="T84" fmla="*/ 155 w 272"/>
              <a:gd name="T85" fmla="*/ 182 h 273"/>
              <a:gd name="T86" fmla="*/ 144 w 272"/>
              <a:gd name="T87" fmla="*/ 175 h 273"/>
              <a:gd name="T88" fmla="*/ 80 w 272"/>
              <a:gd name="T89" fmla="*/ 34 h 273"/>
              <a:gd name="T90" fmla="*/ 136 w 272"/>
              <a:gd name="T91" fmla="*/ 20 h 273"/>
              <a:gd name="T92" fmla="*/ 252 w 272"/>
              <a:gd name="T93" fmla="*/ 137 h 273"/>
              <a:gd name="T94" fmla="*/ 136 w 272"/>
              <a:gd name="T95" fmla="*/ 25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2" h="273">
                <a:moveTo>
                  <a:pt x="136" y="0"/>
                </a:moveTo>
                <a:cubicBezTo>
                  <a:pt x="107" y="0"/>
                  <a:pt x="80" y="9"/>
                  <a:pt x="58" y="25"/>
                </a:cubicBezTo>
                <a:cubicBezTo>
                  <a:pt x="58" y="25"/>
                  <a:pt x="126" y="174"/>
                  <a:pt x="127" y="177"/>
                </a:cubicBezTo>
                <a:cubicBezTo>
                  <a:pt x="129" y="181"/>
                  <a:pt x="131" y="182"/>
                  <a:pt x="131" y="182"/>
                </a:cubicBezTo>
                <a:cubicBezTo>
                  <a:pt x="131" y="182"/>
                  <a:pt x="131" y="182"/>
                  <a:pt x="131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4" y="182"/>
                  <a:pt x="112" y="181"/>
                  <a:pt x="109" y="175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9"/>
                  <a:pt x="37" y="43"/>
                  <a:pt x="33" y="47"/>
                </a:cubicBezTo>
                <a:cubicBezTo>
                  <a:pt x="53" y="91"/>
                  <a:pt x="91" y="174"/>
                  <a:pt x="92" y="177"/>
                </a:cubicBezTo>
                <a:cubicBezTo>
                  <a:pt x="94" y="181"/>
                  <a:pt x="96" y="182"/>
                  <a:pt x="96" y="182"/>
                </a:cubicBezTo>
                <a:cubicBezTo>
                  <a:pt x="96" y="182"/>
                  <a:pt x="96" y="182"/>
                  <a:pt x="96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78" y="182"/>
                  <a:pt x="76" y="181"/>
                  <a:pt x="74" y="175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67"/>
                  <a:pt x="15" y="73"/>
                  <a:pt x="12" y="79"/>
                </a:cubicBezTo>
                <a:cubicBezTo>
                  <a:pt x="32" y="123"/>
                  <a:pt x="55" y="175"/>
                  <a:pt x="57" y="177"/>
                </a:cubicBezTo>
                <a:cubicBezTo>
                  <a:pt x="58" y="181"/>
                  <a:pt x="61" y="182"/>
                  <a:pt x="61" y="182"/>
                </a:cubicBezTo>
                <a:cubicBezTo>
                  <a:pt x="61" y="182"/>
                  <a:pt x="61" y="182"/>
                  <a:pt x="61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3" y="182"/>
                  <a:pt x="41" y="181"/>
                  <a:pt x="38" y="175"/>
                </a:cubicBezTo>
                <a:cubicBezTo>
                  <a:pt x="4" y="101"/>
                  <a:pt x="4" y="101"/>
                  <a:pt x="4" y="101"/>
                </a:cubicBezTo>
                <a:cubicBezTo>
                  <a:pt x="2" y="110"/>
                  <a:pt x="0" y="120"/>
                  <a:pt x="0" y="130"/>
                </a:cubicBezTo>
                <a:cubicBezTo>
                  <a:pt x="11" y="155"/>
                  <a:pt x="21" y="176"/>
                  <a:pt x="21" y="177"/>
                </a:cubicBezTo>
                <a:cubicBezTo>
                  <a:pt x="23" y="181"/>
                  <a:pt x="25" y="182"/>
                  <a:pt x="25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13" y="182"/>
                  <a:pt x="13" y="182"/>
                  <a:pt x="13" y="182"/>
                </a:cubicBezTo>
                <a:cubicBezTo>
                  <a:pt x="10" y="182"/>
                  <a:pt x="8" y="182"/>
                  <a:pt x="7" y="181"/>
                </a:cubicBezTo>
                <a:cubicBezTo>
                  <a:pt x="25" y="234"/>
                  <a:pt x="76" y="273"/>
                  <a:pt x="136" y="273"/>
                </a:cubicBezTo>
                <a:cubicBezTo>
                  <a:pt x="211" y="273"/>
                  <a:pt x="272" y="212"/>
                  <a:pt x="272" y="137"/>
                </a:cubicBezTo>
                <a:cubicBezTo>
                  <a:pt x="272" y="61"/>
                  <a:pt x="211" y="0"/>
                  <a:pt x="136" y="0"/>
                </a:cubicBezTo>
                <a:close/>
                <a:moveTo>
                  <a:pt x="136" y="253"/>
                </a:moveTo>
                <a:cubicBezTo>
                  <a:pt x="95" y="253"/>
                  <a:pt x="58" y="232"/>
                  <a:pt x="38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228" y="199"/>
                  <a:pt x="228" y="199"/>
                  <a:pt x="228" y="199"/>
                </a:cubicBezTo>
                <a:cubicBezTo>
                  <a:pt x="202" y="178"/>
                  <a:pt x="202" y="178"/>
                  <a:pt x="202" y="178"/>
                </a:cubicBezTo>
                <a:cubicBezTo>
                  <a:pt x="202" y="178"/>
                  <a:pt x="191" y="182"/>
                  <a:pt x="179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49" y="182"/>
                  <a:pt x="147" y="181"/>
                  <a:pt x="144" y="175"/>
                </a:cubicBezTo>
                <a:cubicBezTo>
                  <a:pt x="80" y="34"/>
                  <a:pt x="80" y="34"/>
                  <a:pt x="80" y="34"/>
                </a:cubicBezTo>
                <a:cubicBezTo>
                  <a:pt x="97" y="25"/>
                  <a:pt x="116" y="20"/>
                  <a:pt x="136" y="20"/>
                </a:cubicBezTo>
                <a:cubicBezTo>
                  <a:pt x="200" y="20"/>
                  <a:pt x="252" y="72"/>
                  <a:pt x="252" y="137"/>
                </a:cubicBezTo>
                <a:cubicBezTo>
                  <a:pt x="252" y="201"/>
                  <a:pt x="200" y="253"/>
                  <a:pt x="136" y="253"/>
                </a:cubicBezTo>
                <a:close/>
              </a:path>
            </a:pathLst>
          </a:custGeom>
          <a:solidFill>
            <a:srgbClr val="38598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18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788379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Click to add title in max 2 lines9</a:t>
            </a:r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33">
                <a:solidFill>
                  <a:schemeClr val="bg1"/>
                </a:solidFill>
              </a:defRPr>
            </a:lvl1pPr>
          </a:lstStyle>
          <a:p>
            <a:r>
              <a:rPr lang="sv-SE"/>
              <a:t>2022-02-21</a:t>
            </a:r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sv-SE"/>
              <a:pPr/>
              <a:t>‹nr.›</a:t>
            </a:fld>
            <a:endParaRPr lang="sv-SE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93739" y="2096500"/>
            <a:ext cx="10799760" cy="3842369"/>
          </a:xfrm>
        </p:spPr>
        <p:txBody>
          <a:bodyPr/>
          <a:lstStyle>
            <a:lvl1pPr marL="0" indent="0">
              <a:lnSpc>
                <a:spcPct val="98000"/>
              </a:lnSpc>
              <a:buFont typeface="Open Sans" panose="020B0606030504020204" pitchFamily="34" charset="0"/>
              <a:buChar char="​"/>
              <a:defRPr sz="2800"/>
            </a:lvl1pPr>
            <a:lvl2pPr marL="467976" indent="-467976">
              <a:lnSpc>
                <a:spcPct val="98000"/>
              </a:lnSpc>
              <a:buFont typeface="Arial" panose="020B0604020202020204" pitchFamily="34" charset="0"/>
              <a:buChar char="―"/>
              <a:defRPr sz="2800"/>
            </a:lvl2pPr>
            <a:lvl3pPr marL="719965" indent="-251988">
              <a:lnSpc>
                <a:spcPct val="98000"/>
              </a:lnSpc>
              <a:buFont typeface="Symbol" panose="05050102010706020507" pitchFamily="18" charset="2"/>
              <a:buChar char=""/>
              <a:defRPr sz="2800"/>
            </a:lvl3pPr>
            <a:lvl4pPr marL="971952" indent="-251988">
              <a:lnSpc>
                <a:spcPct val="98000"/>
              </a:lnSpc>
              <a:buFont typeface="Arial" panose="020B0604020202020204" pitchFamily="34" charset="0"/>
              <a:buChar char="‒"/>
              <a:defRPr sz="2800"/>
            </a:lvl4pPr>
            <a:lvl5pPr marL="1223939" indent="-251988">
              <a:lnSpc>
                <a:spcPct val="98000"/>
              </a:lnSpc>
              <a:buFont typeface="Symbol" panose="05050102010706020507" pitchFamily="18" charset="2"/>
              <a:buChar char="·"/>
              <a:defRPr sz="2800"/>
            </a:lvl5pPr>
            <a:lvl6pPr marL="1475926" indent="-251988">
              <a:lnSpc>
                <a:spcPct val="98000"/>
              </a:lnSpc>
              <a:buFont typeface="Arial" panose="020B0604020202020204" pitchFamily="34" charset="0"/>
              <a:buChar char="‒"/>
              <a:defRPr sz="2800"/>
            </a:lvl6pPr>
            <a:lvl7pPr marL="1727914" indent="-251988">
              <a:lnSpc>
                <a:spcPct val="98000"/>
              </a:lnSpc>
              <a:buFont typeface="Symbol" panose="05050102010706020507" pitchFamily="18" charset="2"/>
              <a:buChar char="·"/>
              <a:defRPr sz="2800"/>
            </a:lvl7pPr>
            <a:lvl8pPr marL="1979901" indent="-251988">
              <a:lnSpc>
                <a:spcPct val="98000"/>
              </a:lnSpc>
              <a:buFont typeface="Arial" panose="020B0604020202020204" pitchFamily="34" charset="0"/>
              <a:buChar char="‒"/>
              <a:defRPr sz="2800"/>
            </a:lvl8pPr>
            <a:lvl9pPr marL="2231888" indent="-251988">
              <a:lnSpc>
                <a:spcPct val="98000"/>
              </a:lnSpc>
              <a:buFont typeface="Symbol" panose="05050102010706020507" pitchFamily="18" charset="2"/>
              <a:buChar char="·"/>
              <a:defRPr sz="2800"/>
            </a:lvl9pPr>
          </a:lstStyle>
          <a:p>
            <a:pPr lvl="0"/>
            <a:r>
              <a:rPr lang="sv-SE"/>
              <a:t>Click to add intro text</a:t>
            </a:r>
          </a:p>
          <a:p>
            <a:pPr lvl="1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814806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/>
              <a:t>Click to add title in max 2 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93741" y="2162340"/>
            <a:ext cx="10799761" cy="378761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sv-SE"/>
              <a:t>Click to add text or content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33">
                <a:noFill/>
              </a:defRPr>
            </a:lvl1pPr>
          </a:lstStyle>
          <a:p>
            <a:r>
              <a:rPr lang="sv-SE"/>
              <a:t>2022-02-21</a:t>
            </a:r>
          </a:p>
        </p:txBody>
      </p:sp>
      <p:sp>
        <p:nvSpPr>
          <p:cNvPr id="5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sv-SE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766973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sv-SE" sz="1800" err="1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33">
                <a:noFill/>
              </a:defRPr>
            </a:lvl1pPr>
          </a:lstStyle>
          <a:p>
            <a:r>
              <a:rPr lang="sv-SE"/>
              <a:t>2022-02-21</a:t>
            </a:r>
          </a:p>
        </p:txBody>
      </p:sp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33">
                <a:noFill/>
              </a:defRPr>
            </a:lvl1pPr>
          </a:lstStyle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33">
                <a:noFill/>
              </a:defRPr>
            </a:lvl1pPr>
          </a:lstStyle>
          <a:p>
            <a:fld id="{45D37B1E-C366-494F-A587-962AD9AABC83}" type="slidenum">
              <a:rPr lang="sv-SE" smtClean="0"/>
              <a:pPr/>
              <a:t>‹nr.›</a:t>
            </a:fld>
            <a:endParaRPr lang="sv-SE"/>
          </a:p>
        </p:txBody>
      </p:sp>
      <p:sp>
        <p:nvSpPr>
          <p:cNvPr id="8" name="Picture Placeholder 1"/>
          <p:cNvSpPr>
            <a:spLocks noGrp="1"/>
          </p:cNvSpPr>
          <p:nvPr>
            <p:ph type="pic" sz="quarter" idx="13" hasCustomPrompt="1"/>
          </p:nvPr>
        </p:nvSpPr>
        <p:spPr>
          <a:xfrm>
            <a:off x="-1" y="0"/>
            <a:ext cx="6094413" cy="6858000"/>
          </a:xfrm>
          <a:solidFill>
            <a:schemeClr val="bg1">
              <a:lumMod val="85000"/>
            </a:schemeClr>
          </a:solidFill>
        </p:spPr>
        <p:txBody>
          <a:bodyPr tIns="1188000" anchor="ctr" anchorCtr="0"/>
          <a:lstStyle>
            <a:lvl1pPr marL="0" marR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sv-SE"/>
              <a:t>Click here, and insert picture via Images-button in the ribbon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094800" y="4"/>
            <a:ext cx="6094413" cy="3425825"/>
          </a:xfrm>
          <a:solidFill>
            <a:schemeClr val="bg1">
              <a:lumMod val="95000"/>
            </a:schemeClr>
          </a:solidFill>
        </p:spPr>
        <p:txBody>
          <a:bodyPr tIns="1188000" anchor="ctr" anchorCtr="0"/>
          <a:lstStyle>
            <a:lvl1pPr marL="0" marR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sv-SE"/>
              <a:t>Click here, and insert picture via Images-button in the ribbon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6094803" y="3427204"/>
            <a:ext cx="2701151" cy="3425825"/>
          </a:xfrm>
          <a:solidFill>
            <a:schemeClr val="bg1">
              <a:lumMod val="75000"/>
            </a:schemeClr>
          </a:solidFill>
        </p:spPr>
        <p:txBody>
          <a:bodyPr tIns="1440000" anchor="ctr" anchorCtr="0"/>
          <a:lstStyle>
            <a:lvl1pPr marL="0" indent="0" algn="ctr">
              <a:buNone/>
              <a:defRPr/>
            </a:lvl1pPr>
          </a:lstStyle>
          <a:p>
            <a:r>
              <a:rPr lang="sv-SE"/>
              <a:t>Click here, and insert picture via Images-button in the ribbon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8794749" y="3427204"/>
            <a:ext cx="3397251" cy="3425825"/>
          </a:xfrm>
          <a:solidFill>
            <a:schemeClr val="bg1">
              <a:lumMod val="85000"/>
            </a:schemeClr>
          </a:solidFill>
        </p:spPr>
        <p:txBody>
          <a:bodyPr tIns="1440000" anchor="ctr" anchorCtr="0"/>
          <a:lstStyle>
            <a:lvl1pPr marL="0" indent="0" algn="ctr">
              <a:buNone/>
              <a:defRPr/>
            </a:lvl1pPr>
          </a:lstStyle>
          <a:p>
            <a:r>
              <a:rPr lang="sv-SE"/>
              <a:t>Click here, and insert picture via Images-button in the ribbon</a:t>
            </a:r>
          </a:p>
        </p:txBody>
      </p:sp>
    </p:spTree>
    <p:extLst>
      <p:ext uri="{BB962C8B-B14F-4D97-AF65-F5344CB8AC3E}">
        <p14:creationId xmlns:p14="http://schemas.microsoft.com/office/powerpoint/2010/main" val="272106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DC472BD-0B34-4BE5-B0DF-890274A91A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40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3600">
                <a:solidFill>
                  <a:schemeClr val="accent6">
                    <a:lumMod val="75000"/>
                  </a:schemeClr>
                </a:solidFill>
              </a:defRPr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  <a:endParaRPr lang="fo-FO" dirty="0"/>
          </a:p>
        </p:txBody>
      </p:sp>
      <p:pic>
        <p:nvPicPr>
          <p:cNvPr id="7" name="Picture 4" descr="A31669_US_Powerpoint-skabelon_side2">
            <a:extLst>
              <a:ext uri="{FF2B5EF4-FFF2-40B4-BE49-F238E27FC236}">
                <a16:creationId xmlns:a16="http://schemas.microsoft.com/office/drawing/2014/main" id="{A8CC5C00-B83E-4E6A-8967-45C1098E8C43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-1" y="5219704"/>
            <a:ext cx="12192001" cy="1638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522672B-90D8-41E7-9D55-34221ABE6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4800" b="1"/>
            </a:lvl1pPr>
          </a:lstStyle>
          <a:p>
            <a:r>
              <a:rPr lang="da-DK" dirty="0"/>
              <a:t>Klik for at redigere titeltypografien i masteren</a:t>
            </a:r>
            <a:endParaRPr lang="fo-FO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97E409B-45C6-4869-BD4D-4FF586AA3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B143D-E135-4001-B5D9-0E7FC76E08C2}" type="datetimeFigureOut">
              <a:rPr lang="fo-FO" smtClean="0"/>
              <a:t>18.02.2023</a:t>
            </a:fld>
            <a:endParaRPr lang="fo-FO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8EF7EFB-1030-4E3F-968A-D3E85B176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o-FO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333DC28-B1BF-40D0-9545-6D1B85B61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13174-79E5-415A-9689-802086D26BCB}" type="slidenum">
              <a:rPr lang="fo-FO" smtClean="0"/>
              <a:t>‹nr.›</a:t>
            </a:fld>
            <a:endParaRPr lang="fo-FO" dirty="0"/>
          </a:p>
        </p:txBody>
      </p:sp>
    </p:spTree>
    <p:extLst>
      <p:ext uri="{BB962C8B-B14F-4D97-AF65-F5344CB8AC3E}">
        <p14:creationId xmlns:p14="http://schemas.microsoft.com/office/powerpoint/2010/main" val="6476976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3859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sv-SE" sz="180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24503" y="676804"/>
            <a:ext cx="8168999" cy="4772629"/>
          </a:xfrm>
        </p:spPr>
        <p:txBody>
          <a:bodyPr/>
          <a:lstStyle>
            <a:lvl1pPr>
              <a:lnSpc>
                <a:spcPct val="83000"/>
              </a:lnSpc>
              <a:defRPr sz="7800" b="1" baseline="0">
                <a:solidFill>
                  <a:srgbClr val="ADCFF1"/>
                </a:solidFill>
              </a:defRPr>
            </a:lvl1pPr>
          </a:lstStyle>
          <a:p>
            <a:r>
              <a:rPr lang="sv-SE"/>
              <a:t>Use bold for highlighted text,</a:t>
            </a:r>
            <a:br>
              <a:rPr lang="en-GB"/>
            </a:br>
            <a:r>
              <a:rPr lang="sv-SE"/>
              <a:t>other text regular, max four lines</a:t>
            </a:r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33">
                <a:noFill/>
              </a:defRPr>
            </a:lvl1pPr>
          </a:lstStyle>
          <a:p>
            <a:r>
              <a:rPr lang="sv-SE"/>
              <a:t>2022-02-21</a:t>
            </a:r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ADCFF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ADCFF1"/>
                </a:solidFill>
              </a:defRPr>
            </a:lvl1pPr>
          </a:lstStyle>
          <a:p>
            <a:fld id="{45D37B1E-C366-494F-A587-962AD9AABC83}" type="slidenum">
              <a:rPr lang="sv-SE"/>
              <a:pPr/>
              <a:t>‹nr.›</a:t>
            </a:fld>
            <a:endParaRPr lang="sv-SE"/>
          </a:p>
        </p:txBody>
      </p:sp>
      <p:sp>
        <p:nvSpPr>
          <p:cNvPr id="9" name="Freeform 5"/>
          <p:cNvSpPr>
            <a:spLocks noEditPoints="1"/>
          </p:cNvSpPr>
          <p:nvPr userDrawn="1"/>
        </p:nvSpPr>
        <p:spPr bwMode="auto">
          <a:xfrm>
            <a:off x="699435" y="6288503"/>
            <a:ext cx="317324" cy="317017"/>
          </a:xfrm>
          <a:custGeom>
            <a:avLst/>
            <a:gdLst>
              <a:gd name="T0" fmla="*/ 136 w 272"/>
              <a:gd name="T1" fmla="*/ 0 h 273"/>
              <a:gd name="T2" fmla="*/ 58 w 272"/>
              <a:gd name="T3" fmla="*/ 25 h 273"/>
              <a:gd name="T4" fmla="*/ 127 w 272"/>
              <a:gd name="T5" fmla="*/ 177 h 273"/>
              <a:gd name="T6" fmla="*/ 131 w 272"/>
              <a:gd name="T7" fmla="*/ 182 h 273"/>
              <a:gd name="T8" fmla="*/ 131 w 272"/>
              <a:gd name="T9" fmla="*/ 182 h 273"/>
              <a:gd name="T10" fmla="*/ 119 w 272"/>
              <a:gd name="T11" fmla="*/ 182 h 273"/>
              <a:gd name="T12" fmla="*/ 119 w 272"/>
              <a:gd name="T13" fmla="*/ 182 h 273"/>
              <a:gd name="T14" fmla="*/ 109 w 272"/>
              <a:gd name="T15" fmla="*/ 175 h 273"/>
              <a:gd name="T16" fmla="*/ 45 w 272"/>
              <a:gd name="T17" fmla="*/ 35 h 273"/>
              <a:gd name="T18" fmla="*/ 33 w 272"/>
              <a:gd name="T19" fmla="*/ 47 h 273"/>
              <a:gd name="T20" fmla="*/ 92 w 272"/>
              <a:gd name="T21" fmla="*/ 177 h 273"/>
              <a:gd name="T22" fmla="*/ 96 w 272"/>
              <a:gd name="T23" fmla="*/ 182 h 273"/>
              <a:gd name="T24" fmla="*/ 96 w 272"/>
              <a:gd name="T25" fmla="*/ 182 h 273"/>
              <a:gd name="T26" fmla="*/ 84 w 272"/>
              <a:gd name="T27" fmla="*/ 182 h 273"/>
              <a:gd name="T28" fmla="*/ 84 w 272"/>
              <a:gd name="T29" fmla="*/ 182 h 273"/>
              <a:gd name="T30" fmla="*/ 74 w 272"/>
              <a:gd name="T31" fmla="*/ 175 h 273"/>
              <a:gd name="T32" fmla="*/ 22 w 272"/>
              <a:gd name="T33" fmla="*/ 62 h 273"/>
              <a:gd name="T34" fmla="*/ 12 w 272"/>
              <a:gd name="T35" fmla="*/ 79 h 273"/>
              <a:gd name="T36" fmla="*/ 57 w 272"/>
              <a:gd name="T37" fmla="*/ 177 h 273"/>
              <a:gd name="T38" fmla="*/ 61 w 272"/>
              <a:gd name="T39" fmla="*/ 182 h 273"/>
              <a:gd name="T40" fmla="*/ 61 w 272"/>
              <a:gd name="T41" fmla="*/ 182 h 273"/>
              <a:gd name="T42" fmla="*/ 48 w 272"/>
              <a:gd name="T43" fmla="*/ 182 h 273"/>
              <a:gd name="T44" fmla="*/ 48 w 272"/>
              <a:gd name="T45" fmla="*/ 182 h 273"/>
              <a:gd name="T46" fmla="*/ 38 w 272"/>
              <a:gd name="T47" fmla="*/ 175 h 273"/>
              <a:gd name="T48" fmla="*/ 4 w 272"/>
              <a:gd name="T49" fmla="*/ 101 h 273"/>
              <a:gd name="T50" fmla="*/ 0 w 272"/>
              <a:gd name="T51" fmla="*/ 130 h 273"/>
              <a:gd name="T52" fmla="*/ 21 w 272"/>
              <a:gd name="T53" fmla="*/ 177 h 273"/>
              <a:gd name="T54" fmla="*/ 25 w 272"/>
              <a:gd name="T55" fmla="*/ 182 h 273"/>
              <a:gd name="T56" fmla="*/ 25 w 272"/>
              <a:gd name="T57" fmla="*/ 182 h 273"/>
              <a:gd name="T58" fmla="*/ 13 w 272"/>
              <a:gd name="T59" fmla="*/ 182 h 273"/>
              <a:gd name="T60" fmla="*/ 7 w 272"/>
              <a:gd name="T61" fmla="*/ 181 h 273"/>
              <a:gd name="T62" fmla="*/ 136 w 272"/>
              <a:gd name="T63" fmla="*/ 273 h 273"/>
              <a:gd name="T64" fmla="*/ 272 w 272"/>
              <a:gd name="T65" fmla="*/ 137 h 273"/>
              <a:gd name="T66" fmla="*/ 136 w 272"/>
              <a:gd name="T67" fmla="*/ 0 h 273"/>
              <a:gd name="T68" fmla="*/ 136 w 272"/>
              <a:gd name="T69" fmla="*/ 253 h 273"/>
              <a:gd name="T70" fmla="*/ 38 w 272"/>
              <a:gd name="T71" fmla="*/ 199 h 273"/>
              <a:gd name="T72" fmla="*/ 182 w 272"/>
              <a:gd name="T73" fmla="*/ 199 h 273"/>
              <a:gd name="T74" fmla="*/ 182 w 272"/>
              <a:gd name="T75" fmla="*/ 199 h 273"/>
              <a:gd name="T76" fmla="*/ 228 w 272"/>
              <a:gd name="T77" fmla="*/ 199 h 273"/>
              <a:gd name="T78" fmla="*/ 202 w 272"/>
              <a:gd name="T79" fmla="*/ 178 h 273"/>
              <a:gd name="T80" fmla="*/ 179 w 272"/>
              <a:gd name="T81" fmla="*/ 182 h 273"/>
              <a:gd name="T82" fmla="*/ 155 w 272"/>
              <a:gd name="T83" fmla="*/ 182 h 273"/>
              <a:gd name="T84" fmla="*/ 155 w 272"/>
              <a:gd name="T85" fmla="*/ 182 h 273"/>
              <a:gd name="T86" fmla="*/ 144 w 272"/>
              <a:gd name="T87" fmla="*/ 175 h 273"/>
              <a:gd name="T88" fmla="*/ 80 w 272"/>
              <a:gd name="T89" fmla="*/ 34 h 273"/>
              <a:gd name="T90" fmla="*/ 136 w 272"/>
              <a:gd name="T91" fmla="*/ 20 h 273"/>
              <a:gd name="T92" fmla="*/ 252 w 272"/>
              <a:gd name="T93" fmla="*/ 137 h 273"/>
              <a:gd name="T94" fmla="*/ 136 w 272"/>
              <a:gd name="T95" fmla="*/ 25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2" h="273">
                <a:moveTo>
                  <a:pt x="136" y="0"/>
                </a:moveTo>
                <a:cubicBezTo>
                  <a:pt x="107" y="0"/>
                  <a:pt x="80" y="9"/>
                  <a:pt x="58" y="25"/>
                </a:cubicBezTo>
                <a:cubicBezTo>
                  <a:pt x="58" y="25"/>
                  <a:pt x="126" y="174"/>
                  <a:pt x="127" y="177"/>
                </a:cubicBezTo>
                <a:cubicBezTo>
                  <a:pt x="129" y="181"/>
                  <a:pt x="131" y="182"/>
                  <a:pt x="131" y="182"/>
                </a:cubicBezTo>
                <a:cubicBezTo>
                  <a:pt x="131" y="182"/>
                  <a:pt x="131" y="182"/>
                  <a:pt x="131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4" y="182"/>
                  <a:pt x="112" y="181"/>
                  <a:pt x="109" y="175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9"/>
                  <a:pt x="37" y="43"/>
                  <a:pt x="33" y="47"/>
                </a:cubicBezTo>
                <a:cubicBezTo>
                  <a:pt x="53" y="91"/>
                  <a:pt x="91" y="174"/>
                  <a:pt x="92" y="177"/>
                </a:cubicBezTo>
                <a:cubicBezTo>
                  <a:pt x="94" y="181"/>
                  <a:pt x="96" y="182"/>
                  <a:pt x="96" y="182"/>
                </a:cubicBezTo>
                <a:cubicBezTo>
                  <a:pt x="96" y="182"/>
                  <a:pt x="96" y="182"/>
                  <a:pt x="96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78" y="182"/>
                  <a:pt x="76" y="181"/>
                  <a:pt x="74" y="175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67"/>
                  <a:pt x="15" y="73"/>
                  <a:pt x="12" y="79"/>
                </a:cubicBezTo>
                <a:cubicBezTo>
                  <a:pt x="32" y="123"/>
                  <a:pt x="55" y="175"/>
                  <a:pt x="57" y="177"/>
                </a:cubicBezTo>
                <a:cubicBezTo>
                  <a:pt x="58" y="181"/>
                  <a:pt x="61" y="182"/>
                  <a:pt x="61" y="182"/>
                </a:cubicBezTo>
                <a:cubicBezTo>
                  <a:pt x="61" y="182"/>
                  <a:pt x="61" y="182"/>
                  <a:pt x="61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3" y="182"/>
                  <a:pt x="41" y="181"/>
                  <a:pt x="38" y="175"/>
                </a:cubicBezTo>
                <a:cubicBezTo>
                  <a:pt x="4" y="101"/>
                  <a:pt x="4" y="101"/>
                  <a:pt x="4" y="101"/>
                </a:cubicBezTo>
                <a:cubicBezTo>
                  <a:pt x="2" y="110"/>
                  <a:pt x="0" y="120"/>
                  <a:pt x="0" y="130"/>
                </a:cubicBezTo>
                <a:cubicBezTo>
                  <a:pt x="11" y="155"/>
                  <a:pt x="21" y="176"/>
                  <a:pt x="21" y="177"/>
                </a:cubicBezTo>
                <a:cubicBezTo>
                  <a:pt x="23" y="181"/>
                  <a:pt x="25" y="182"/>
                  <a:pt x="25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13" y="182"/>
                  <a:pt x="13" y="182"/>
                  <a:pt x="13" y="182"/>
                </a:cubicBezTo>
                <a:cubicBezTo>
                  <a:pt x="10" y="182"/>
                  <a:pt x="8" y="182"/>
                  <a:pt x="7" y="181"/>
                </a:cubicBezTo>
                <a:cubicBezTo>
                  <a:pt x="25" y="234"/>
                  <a:pt x="76" y="273"/>
                  <a:pt x="136" y="273"/>
                </a:cubicBezTo>
                <a:cubicBezTo>
                  <a:pt x="211" y="273"/>
                  <a:pt x="272" y="212"/>
                  <a:pt x="272" y="137"/>
                </a:cubicBezTo>
                <a:cubicBezTo>
                  <a:pt x="272" y="61"/>
                  <a:pt x="211" y="0"/>
                  <a:pt x="136" y="0"/>
                </a:cubicBezTo>
                <a:close/>
                <a:moveTo>
                  <a:pt x="136" y="253"/>
                </a:moveTo>
                <a:cubicBezTo>
                  <a:pt x="95" y="253"/>
                  <a:pt x="58" y="232"/>
                  <a:pt x="38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228" y="199"/>
                  <a:pt x="228" y="199"/>
                  <a:pt x="228" y="199"/>
                </a:cubicBezTo>
                <a:cubicBezTo>
                  <a:pt x="202" y="178"/>
                  <a:pt x="202" y="178"/>
                  <a:pt x="202" y="178"/>
                </a:cubicBezTo>
                <a:cubicBezTo>
                  <a:pt x="202" y="178"/>
                  <a:pt x="191" y="182"/>
                  <a:pt x="179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49" y="182"/>
                  <a:pt x="147" y="181"/>
                  <a:pt x="144" y="175"/>
                </a:cubicBezTo>
                <a:cubicBezTo>
                  <a:pt x="80" y="34"/>
                  <a:pt x="80" y="34"/>
                  <a:pt x="80" y="34"/>
                </a:cubicBezTo>
                <a:cubicBezTo>
                  <a:pt x="97" y="25"/>
                  <a:pt x="116" y="20"/>
                  <a:pt x="136" y="20"/>
                </a:cubicBezTo>
                <a:cubicBezTo>
                  <a:pt x="200" y="20"/>
                  <a:pt x="252" y="72"/>
                  <a:pt x="252" y="137"/>
                </a:cubicBezTo>
                <a:cubicBezTo>
                  <a:pt x="252" y="201"/>
                  <a:pt x="200" y="253"/>
                  <a:pt x="136" y="253"/>
                </a:cubicBezTo>
                <a:close/>
              </a:path>
            </a:pathLst>
          </a:custGeom>
          <a:solidFill>
            <a:srgbClr val="ADCFF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18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873582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3859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sv-SE" sz="1800" err="1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7F67F98-6258-4893-827A-4EA20C2DF2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95663" y="1304694"/>
            <a:ext cx="8097839" cy="4705813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Char char="​"/>
              <a:defRPr sz="4000" b="1" i="1">
                <a:solidFill>
                  <a:srgbClr val="ADCFF1"/>
                </a:solidFill>
              </a:defRPr>
            </a:lvl1pPr>
            <a:lvl2pPr marL="0" indent="0">
              <a:spcBef>
                <a:spcPts val="1800"/>
              </a:spcBef>
              <a:buFont typeface="Arial" panose="020B0604020202020204" pitchFamily="34" charset="0"/>
              <a:buChar char="​"/>
              <a:defRPr>
                <a:solidFill>
                  <a:srgbClr val="ADCFF1"/>
                </a:solidFill>
              </a:defRPr>
            </a:lvl2pPr>
          </a:lstStyle>
          <a:p>
            <a:pPr lvl="0"/>
            <a:r>
              <a:rPr lang="sv-SE"/>
              <a:t>Insert quotation text in several lines. Insert name or source: Click ENTER for new line, click TAB, insert name/source</a:t>
            </a:r>
          </a:p>
          <a:p>
            <a:pPr lvl="1"/>
            <a:r>
              <a:rPr lang="sv-SE"/>
              <a:t>Second level</a:t>
            </a:r>
          </a:p>
        </p:txBody>
      </p:sp>
      <p:sp>
        <p:nvSpPr>
          <p:cNvPr id="16" name="Freeform 5"/>
          <p:cNvSpPr>
            <a:spLocks noEditPoints="1"/>
          </p:cNvSpPr>
          <p:nvPr userDrawn="1"/>
        </p:nvSpPr>
        <p:spPr bwMode="auto">
          <a:xfrm>
            <a:off x="1318262" y="414530"/>
            <a:ext cx="1871663" cy="1364481"/>
          </a:xfrm>
          <a:custGeom>
            <a:avLst/>
            <a:gdLst>
              <a:gd name="T0" fmla="*/ 492 w 2288"/>
              <a:gd name="T1" fmla="*/ 0 h 1668"/>
              <a:gd name="T2" fmla="*/ 1077 w 2288"/>
              <a:gd name="T3" fmla="*/ 0 h 1668"/>
              <a:gd name="T4" fmla="*/ 483 w 2288"/>
              <a:gd name="T5" fmla="*/ 1668 h 1668"/>
              <a:gd name="T6" fmla="*/ 0 w 2288"/>
              <a:gd name="T7" fmla="*/ 1668 h 1668"/>
              <a:gd name="T8" fmla="*/ 492 w 2288"/>
              <a:gd name="T9" fmla="*/ 0 h 1668"/>
              <a:gd name="T10" fmla="*/ 492 w 2288"/>
              <a:gd name="T11" fmla="*/ 0 h 1668"/>
              <a:gd name="T12" fmla="*/ 1699 w 2288"/>
              <a:gd name="T13" fmla="*/ 0 h 1668"/>
              <a:gd name="T14" fmla="*/ 2288 w 2288"/>
              <a:gd name="T15" fmla="*/ 0 h 1668"/>
              <a:gd name="T16" fmla="*/ 1597 w 2288"/>
              <a:gd name="T17" fmla="*/ 1668 h 1668"/>
              <a:gd name="T18" fmla="*/ 1110 w 2288"/>
              <a:gd name="T19" fmla="*/ 1668 h 1668"/>
              <a:gd name="T20" fmla="*/ 1699 w 2288"/>
              <a:gd name="T21" fmla="*/ 0 h 1668"/>
              <a:gd name="T22" fmla="*/ 1699 w 2288"/>
              <a:gd name="T23" fmla="*/ 0 h 16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288" h="1668">
                <a:moveTo>
                  <a:pt x="492" y="0"/>
                </a:moveTo>
                <a:lnTo>
                  <a:pt x="1077" y="0"/>
                </a:lnTo>
                <a:lnTo>
                  <a:pt x="483" y="1668"/>
                </a:lnTo>
                <a:lnTo>
                  <a:pt x="0" y="1668"/>
                </a:lnTo>
                <a:lnTo>
                  <a:pt x="492" y="0"/>
                </a:lnTo>
                <a:lnTo>
                  <a:pt x="492" y="0"/>
                </a:lnTo>
                <a:close/>
                <a:moveTo>
                  <a:pt x="1699" y="0"/>
                </a:moveTo>
                <a:lnTo>
                  <a:pt x="2288" y="0"/>
                </a:lnTo>
                <a:lnTo>
                  <a:pt x="1597" y="1668"/>
                </a:lnTo>
                <a:lnTo>
                  <a:pt x="1110" y="1668"/>
                </a:lnTo>
                <a:lnTo>
                  <a:pt x="1699" y="0"/>
                </a:lnTo>
                <a:lnTo>
                  <a:pt x="1699" y="0"/>
                </a:lnTo>
                <a:close/>
              </a:path>
            </a:pathLst>
          </a:custGeom>
          <a:solidFill>
            <a:srgbClr val="AECE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 sz="1800"/>
          </a:p>
        </p:txBody>
      </p:sp>
      <p:sp>
        <p:nvSpPr>
          <p:cNvPr id="10" name="Freeform 5"/>
          <p:cNvSpPr>
            <a:spLocks noEditPoints="1"/>
          </p:cNvSpPr>
          <p:nvPr userDrawn="1"/>
        </p:nvSpPr>
        <p:spPr bwMode="auto">
          <a:xfrm>
            <a:off x="699435" y="6288503"/>
            <a:ext cx="317324" cy="317017"/>
          </a:xfrm>
          <a:custGeom>
            <a:avLst/>
            <a:gdLst>
              <a:gd name="T0" fmla="*/ 136 w 272"/>
              <a:gd name="T1" fmla="*/ 0 h 273"/>
              <a:gd name="T2" fmla="*/ 58 w 272"/>
              <a:gd name="T3" fmla="*/ 25 h 273"/>
              <a:gd name="T4" fmla="*/ 127 w 272"/>
              <a:gd name="T5" fmla="*/ 177 h 273"/>
              <a:gd name="T6" fmla="*/ 131 w 272"/>
              <a:gd name="T7" fmla="*/ 182 h 273"/>
              <a:gd name="T8" fmla="*/ 131 w 272"/>
              <a:gd name="T9" fmla="*/ 182 h 273"/>
              <a:gd name="T10" fmla="*/ 119 w 272"/>
              <a:gd name="T11" fmla="*/ 182 h 273"/>
              <a:gd name="T12" fmla="*/ 119 w 272"/>
              <a:gd name="T13" fmla="*/ 182 h 273"/>
              <a:gd name="T14" fmla="*/ 109 w 272"/>
              <a:gd name="T15" fmla="*/ 175 h 273"/>
              <a:gd name="T16" fmla="*/ 45 w 272"/>
              <a:gd name="T17" fmla="*/ 35 h 273"/>
              <a:gd name="T18" fmla="*/ 33 w 272"/>
              <a:gd name="T19" fmla="*/ 47 h 273"/>
              <a:gd name="T20" fmla="*/ 92 w 272"/>
              <a:gd name="T21" fmla="*/ 177 h 273"/>
              <a:gd name="T22" fmla="*/ 96 w 272"/>
              <a:gd name="T23" fmla="*/ 182 h 273"/>
              <a:gd name="T24" fmla="*/ 96 w 272"/>
              <a:gd name="T25" fmla="*/ 182 h 273"/>
              <a:gd name="T26" fmla="*/ 84 w 272"/>
              <a:gd name="T27" fmla="*/ 182 h 273"/>
              <a:gd name="T28" fmla="*/ 84 w 272"/>
              <a:gd name="T29" fmla="*/ 182 h 273"/>
              <a:gd name="T30" fmla="*/ 74 w 272"/>
              <a:gd name="T31" fmla="*/ 175 h 273"/>
              <a:gd name="T32" fmla="*/ 22 w 272"/>
              <a:gd name="T33" fmla="*/ 62 h 273"/>
              <a:gd name="T34" fmla="*/ 12 w 272"/>
              <a:gd name="T35" fmla="*/ 79 h 273"/>
              <a:gd name="T36" fmla="*/ 57 w 272"/>
              <a:gd name="T37" fmla="*/ 177 h 273"/>
              <a:gd name="T38" fmla="*/ 61 w 272"/>
              <a:gd name="T39" fmla="*/ 182 h 273"/>
              <a:gd name="T40" fmla="*/ 61 w 272"/>
              <a:gd name="T41" fmla="*/ 182 h 273"/>
              <a:gd name="T42" fmla="*/ 48 w 272"/>
              <a:gd name="T43" fmla="*/ 182 h 273"/>
              <a:gd name="T44" fmla="*/ 48 w 272"/>
              <a:gd name="T45" fmla="*/ 182 h 273"/>
              <a:gd name="T46" fmla="*/ 38 w 272"/>
              <a:gd name="T47" fmla="*/ 175 h 273"/>
              <a:gd name="T48" fmla="*/ 4 w 272"/>
              <a:gd name="T49" fmla="*/ 101 h 273"/>
              <a:gd name="T50" fmla="*/ 0 w 272"/>
              <a:gd name="T51" fmla="*/ 130 h 273"/>
              <a:gd name="T52" fmla="*/ 21 w 272"/>
              <a:gd name="T53" fmla="*/ 177 h 273"/>
              <a:gd name="T54" fmla="*/ 25 w 272"/>
              <a:gd name="T55" fmla="*/ 182 h 273"/>
              <a:gd name="T56" fmla="*/ 25 w 272"/>
              <a:gd name="T57" fmla="*/ 182 h 273"/>
              <a:gd name="T58" fmla="*/ 13 w 272"/>
              <a:gd name="T59" fmla="*/ 182 h 273"/>
              <a:gd name="T60" fmla="*/ 7 w 272"/>
              <a:gd name="T61" fmla="*/ 181 h 273"/>
              <a:gd name="T62" fmla="*/ 136 w 272"/>
              <a:gd name="T63" fmla="*/ 273 h 273"/>
              <a:gd name="T64" fmla="*/ 272 w 272"/>
              <a:gd name="T65" fmla="*/ 137 h 273"/>
              <a:gd name="T66" fmla="*/ 136 w 272"/>
              <a:gd name="T67" fmla="*/ 0 h 273"/>
              <a:gd name="T68" fmla="*/ 136 w 272"/>
              <a:gd name="T69" fmla="*/ 253 h 273"/>
              <a:gd name="T70" fmla="*/ 38 w 272"/>
              <a:gd name="T71" fmla="*/ 199 h 273"/>
              <a:gd name="T72" fmla="*/ 182 w 272"/>
              <a:gd name="T73" fmla="*/ 199 h 273"/>
              <a:gd name="T74" fmla="*/ 182 w 272"/>
              <a:gd name="T75" fmla="*/ 199 h 273"/>
              <a:gd name="T76" fmla="*/ 228 w 272"/>
              <a:gd name="T77" fmla="*/ 199 h 273"/>
              <a:gd name="T78" fmla="*/ 202 w 272"/>
              <a:gd name="T79" fmla="*/ 178 h 273"/>
              <a:gd name="T80" fmla="*/ 179 w 272"/>
              <a:gd name="T81" fmla="*/ 182 h 273"/>
              <a:gd name="T82" fmla="*/ 155 w 272"/>
              <a:gd name="T83" fmla="*/ 182 h 273"/>
              <a:gd name="T84" fmla="*/ 155 w 272"/>
              <a:gd name="T85" fmla="*/ 182 h 273"/>
              <a:gd name="T86" fmla="*/ 144 w 272"/>
              <a:gd name="T87" fmla="*/ 175 h 273"/>
              <a:gd name="T88" fmla="*/ 80 w 272"/>
              <a:gd name="T89" fmla="*/ 34 h 273"/>
              <a:gd name="T90" fmla="*/ 136 w 272"/>
              <a:gd name="T91" fmla="*/ 20 h 273"/>
              <a:gd name="T92" fmla="*/ 252 w 272"/>
              <a:gd name="T93" fmla="*/ 137 h 273"/>
              <a:gd name="T94" fmla="*/ 136 w 272"/>
              <a:gd name="T95" fmla="*/ 25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2" h="273">
                <a:moveTo>
                  <a:pt x="136" y="0"/>
                </a:moveTo>
                <a:cubicBezTo>
                  <a:pt x="107" y="0"/>
                  <a:pt x="80" y="9"/>
                  <a:pt x="58" y="25"/>
                </a:cubicBezTo>
                <a:cubicBezTo>
                  <a:pt x="58" y="25"/>
                  <a:pt x="126" y="174"/>
                  <a:pt x="127" y="177"/>
                </a:cubicBezTo>
                <a:cubicBezTo>
                  <a:pt x="129" y="181"/>
                  <a:pt x="131" y="182"/>
                  <a:pt x="131" y="182"/>
                </a:cubicBezTo>
                <a:cubicBezTo>
                  <a:pt x="131" y="182"/>
                  <a:pt x="131" y="182"/>
                  <a:pt x="131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4" y="182"/>
                  <a:pt x="112" y="181"/>
                  <a:pt x="109" y="175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9"/>
                  <a:pt x="37" y="43"/>
                  <a:pt x="33" y="47"/>
                </a:cubicBezTo>
                <a:cubicBezTo>
                  <a:pt x="53" y="91"/>
                  <a:pt x="91" y="174"/>
                  <a:pt x="92" y="177"/>
                </a:cubicBezTo>
                <a:cubicBezTo>
                  <a:pt x="94" y="181"/>
                  <a:pt x="96" y="182"/>
                  <a:pt x="96" y="182"/>
                </a:cubicBezTo>
                <a:cubicBezTo>
                  <a:pt x="96" y="182"/>
                  <a:pt x="96" y="182"/>
                  <a:pt x="96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78" y="182"/>
                  <a:pt x="76" y="181"/>
                  <a:pt x="74" y="175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67"/>
                  <a:pt x="15" y="73"/>
                  <a:pt x="12" y="79"/>
                </a:cubicBezTo>
                <a:cubicBezTo>
                  <a:pt x="32" y="123"/>
                  <a:pt x="55" y="175"/>
                  <a:pt x="57" y="177"/>
                </a:cubicBezTo>
                <a:cubicBezTo>
                  <a:pt x="58" y="181"/>
                  <a:pt x="61" y="182"/>
                  <a:pt x="61" y="182"/>
                </a:cubicBezTo>
                <a:cubicBezTo>
                  <a:pt x="61" y="182"/>
                  <a:pt x="61" y="182"/>
                  <a:pt x="61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3" y="182"/>
                  <a:pt x="41" y="181"/>
                  <a:pt x="38" y="175"/>
                </a:cubicBezTo>
                <a:cubicBezTo>
                  <a:pt x="4" y="101"/>
                  <a:pt x="4" y="101"/>
                  <a:pt x="4" y="101"/>
                </a:cubicBezTo>
                <a:cubicBezTo>
                  <a:pt x="2" y="110"/>
                  <a:pt x="0" y="120"/>
                  <a:pt x="0" y="130"/>
                </a:cubicBezTo>
                <a:cubicBezTo>
                  <a:pt x="11" y="155"/>
                  <a:pt x="21" y="176"/>
                  <a:pt x="21" y="177"/>
                </a:cubicBezTo>
                <a:cubicBezTo>
                  <a:pt x="23" y="181"/>
                  <a:pt x="25" y="182"/>
                  <a:pt x="25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13" y="182"/>
                  <a:pt x="13" y="182"/>
                  <a:pt x="13" y="182"/>
                </a:cubicBezTo>
                <a:cubicBezTo>
                  <a:pt x="10" y="182"/>
                  <a:pt x="8" y="182"/>
                  <a:pt x="7" y="181"/>
                </a:cubicBezTo>
                <a:cubicBezTo>
                  <a:pt x="25" y="234"/>
                  <a:pt x="76" y="273"/>
                  <a:pt x="136" y="273"/>
                </a:cubicBezTo>
                <a:cubicBezTo>
                  <a:pt x="211" y="273"/>
                  <a:pt x="272" y="212"/>
                  <a:pt x="272" y="137"/>
                </a:cubicBezTo>
                <a:cubicBezTo>
                  <a:pt x="272" y="61"/>
                  <a:pt x="211" y="0"/>
                  <a:pt x="136" y="0"/>
                </a:cubicBezTo>
                <a:close/>
                <a:moveTo>
                  <a:pt x="136" y="253"/>
                </a:moveTo>
                <a:cubicBezTo>
                  <a:pt x="95" y="253"/>
                  <a:pt x="58" y="232"/>
                  <a:pt x="38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228" y="199"/>
                  <a:pt x="228" y="199"/>
                  <a:pt x="228" y="199"/>
                </a:cubicBezTo>
                <a:cubicBezTo>
                  <a:pt x="202" y="178"/>
                  <a:pt x="202" y="178"/>
                  <a:pt x="202" y="178"/>
                </a:cubicBezTo>
                <a:cubicBezTo>
                  <a:pt x="202" y="178"/>
                  <a:pt x="191" y="182"/>
                  <a:pt x="179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49" y="182"/>
                  <a:pt x="147" y="181"/>
                  <a:pt x="144" y="175"/>
                </a:cubicBezTo>
                <a:cubicBezTo>
                  <a:pt x="80" y="34"/>
                  <a:pt x="80" y="34"/>
                  <a:pt x="80" y="34"/>
                </a:cubicBezTo>
                <a:cubicBezTo>
                  <a:pt x="97" y="25"/>
                  <a:pt x="116" y="20"/>
                  <a:pt x="136" y="20"/>
                </a:cubicBezTo>
                <a:cubicBezTo>
                  <a:pt x="200" y="20"/>
                  <a:pt x="252" y="72"/>
                  <a:pt x="252" y="137"/>
                </a:cubicBezTo>
                <a:cubicBezTo>
                  <a:pt x="252" y="201"/>
                  <a:pt x="200" y="253"/>
                  <a:pt x="136" y="253"/>
                </a:cubicBezTo>
                <a:close/>
              </a:path>
            </a:pathLst>
          </a:custGeom>
          <a:solidFill>
            <a:srgbClr val="ADCFF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1800"/>
              <a:t> </a:t>
            </a:r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4"/>
          </p:nvPr>
        </p:nvSpPr>
        <p:spPr>
          <a:xfrm>
            <a:off x="0" y="6912000"/>
            <a:ext cx="0" cy="0"/>
          </a:xfrm>
        </p:spPr>
        <p:txBody>
          <a:bodyPr/>
          <a:lstStyle/>
          <a:p>
            <a:r>
              <a:rPr lang="sv-SE"/>
              <a:t>2022-02-21</a:t>
            </a:r>
          </a:p>
        </p:txBody>
      </p:sp>
      <p:sp>
        <p:nvSpPr>
          <p:cNvPr id="6" name="FLD_Footer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rgbClr val="ADCFF1"/>
                </a:solidFill>
              </a:defRPr>
            </a:lvl1pPr>
          </a:lstStyle>
          <a:p>
            <a:endParaRPr lang="sv-SE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ADCFF1"/>
                </a:solidFill>
              </a:defRPr>
            </a:lvl1pPr>
          </a:lstStyle>
          <a:p>
            <a:fld id="{45D37B1E-C366-494F-A587-962AD9AABC83}" type="slidenum">
              <a:rPr lang="sv-SE" smtClean="0"/>
              <a:pPr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417839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ADC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sv-SE" sz="1800" err="1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33">
                <a:noFill/>
              </a:defRPr>
            </a:lvl1pPr>
          </a:lstStyle>
          <a:p>
            <a:r>
              <a:rPr lang="sv-SE"/>
              <a:t>2022-02-21</a:t>
            </a:r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sv-SE"/>
              <a:pPr/>
              <a:t>‹nr.›</a:t>
            </a:fld>
            <a:endParaRPr lang="sv-SE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395663" y="1304694"/>
            <a:ext cx="8097839" cy="4705813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Char char="​"/>
              <a:defRPr sz="4000" b="1" i="1"/>
            </a:lvl1pPr>
            <a:lvl2pPr marL="0" indent="0">
              <a:spcBef>
                <a:spcPts val="1800"/>
              </a:spcBef>
              <a:buFont typeface="Arial" panose="020B0604020202020204" pitchFamily="34" charset="0"/>
              <a:buChar char="​"/>
              <a:defRPr/>
            </a:lvl2pPr>
          </a:lstStyle>
          <a:p>
            <a:pPr lvl="0"/>
            <a:r>
              <a:rPr lang="sv-SE"/>
              <a:t>Insert quotation text in several lines. Insert name or source: Click ENTER for new line, click TAB, insert name/source</a:t>
            </a:r>
          </a:p>
          <a:p>
            <a:pPr lvl="1"/>
            <a:r>
              <a:rPr lang="sv-SE"/>
              <a:t>Second level</a:t>
            </a:r>
          </a:p>
        </p:txBody>
      </p:sp>
      <p:sp>
        <p:nvSpPr>
          <p:cNvPr id="10" name="Freeform 5"/>
          <p:cNvSpPr>
            <a:spLocks noEditPoints="1"/>
          </p:cNvSpPr>
          <p:nvPr userDrawn="1"/>
        </p:nvSpPr>
        <p:spPr bwMode="auto">
          <a:xfrm>
            <a:off x="1318262" y="414530"/>
            <a:ext cx="1871663" cy="1364481"/>
          </a:xfrm>
          <a:custGeom>
            <a:avLst/>
            <a:gdLst>
              <a:gd name="T0" fmla="*/ 492 w 2288"/>
              <a:gd name="T1" fmla="*/ 0 h 1668"/>
              <a:gd name="T2" fmla="*/ 1077 w 2288"/>
              <a:gd name="T3" fmla="*/ 0 h 1668"/>
              <a:gd name="T4" fmla="*/ 483 w 2288"/>
              <a:gd name="T5" fmla="*/ 1668 h 1668"/>
              <a:gd name="T6" fmla="*/ 0 w 2288"/>
              <a:gd name="T7" fmla="*/ 1668 h 1668"/>
              <a:gd name="T8" fmla="*/ 492 w 2288"/>
              <a:gd name="T9" fmla="*/ 0 h 1668"/>
              <a:gd name="T10" fmla="*/ 492 w 2288"/>
              <a:gd name="T11" fmla="*/ 0 h 1668"/>
              <a:gd name="T12" fmla="*/ 1699 w 2288"/>
              <a:gd name="T13" fmla="*/ 0 h 1668"/>
              <a:gd name="T14" fmla="*/ 2288 w 2288"/>
              <a:gd name="T15" fmla="*/ 0 h 1668"/>
              <a:gd name="T16" fmla="*/ 1597 w 2288"/>
              <a:gd name="T17" fmla="*/ 1668 h 1668"/>
              <a:gd name="T18" fmla="*/ 1110 w 2288"/>
              <a:gd name="T19" fmla="*/ 1668 h 1668"/>
              <a:gd name="T20" fmla="*/ 1699 w 2288"/>
              <a:gd name="T21" fmla="*/ 0 h 1668"/>
              <a:gd name="T22" fmla="*/ 1699 w 2288"/>
              <a:gd name="T23" fmla="*/ 0 h 16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288" h="1668">
                <a:moveTo>
                  <a:pt x="492" y="0"/>
                </a:moveTo>
                <a:lnTo>
                  <a:pt x="1077" y="0"/>
                </a:lnTo>
                <a:lnTo>
                  <a:pt x="483" y="1668"/>
                </a:lnTo>
                <a:lnTo>
                  <a:pt x="0" y="1668"/>
                </a:lnTo>
                <a:lnTo>
                  <a:pt x="492" y="0"/>
                </a:lnTo>
                <a:lnTo>
                  <a:pt x="492" y="0"/>
                </a:lnTo>
                <a:close/>
                <a:moveTo>
                  <a:pt x="1699" y="0"/>
                </a:moveTo>
                <a:lnTo>
                  <a:pt x="2288" y="0"/>
                </a:lnTo>
                <a:lnTo>
                  <a:pt x="1597" y="1668"/>
                </a:lnTo>
                <a:lnTo>
                  <a:pt x="1110" y="1668"/>
                </a:lnTo>
                <a:lnTo>
                  <a:pt x="1699" y="0"/>
                </a:lnTo>
                <a:lnTo>
                  <a:pt x="1699" y="0"/>
                </a:lnTo>
                <a:close/>
              </a:path>
            </a:pathLst>
          </a:custGeom>
          <a:solidFill>
            <a:srgbClr val="38598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 sz="1800"/>
          </a:p>
        </p:txBody>
      </p:sp>
      <p:sp>
        <p:nvSpPr>
          <p:cNvPr id="11" name="Freeform 5"/>
          <p:cNvSpPr>
            <a:spLocks noEditPoints="1"/>
          </p:cNvSpPr>
          <p:nvPr userDrawn="1"/>
        </p:nvSpPr>
        <p:spPr bwMode="auto">
          <a:xfrm>
            <a:off x="699435" y="6288503"/>
            <a:ext cx="317324" cy="317017"/>
          </a:xfrm>
          <a:custGeom>
            <a:avLst/>
            <a:gdLst>
              <a:gd name="T0" fmla="*/ 136 w 272"/>
              <a:gd name="T1" fmla="*/ 0 h 273"/>
              <a:gd name="T2" fmla="*/ 58 w 272"/>
              <a:gd name="T3" fmla="*/ 25 h 273"/>
              <a:gd name="T4" fmla="*/ 127 w 272"/>
              <a:gd name="T5" fmla="*/ 177 h 273"/>
              <a:gd name="T6" fmla="*/ 131 w 272"/>
              <a:gd name="T7" fmla="*/ 182 h 273"/>
              <a:gd name="T8" fmla="*/ 131 w 272"/>
              <a:gd name="T9" fmla="*/ 182 h 273"/>
              <a:gd name="T10" fmla="*/ 119 w 272"/>
              <a:gd name="T11" fmla="*/ 182 h 273"/>
              <a:gd name="T12" fmla="*/ 119 w 272"/>
              <a:gd name="T13" fmla="*/ 182 h 273"/>
              <a:gd name="T14" fmla="*/ 109 w 272"/>
              <a:gd name="T15" fmla="*/ 175 h 273"/>
              <a:gd name="T16" fmla="*/ 45 w 272"/>
              <a:gd name="T17" fmla="*/ 35 h 273"/>
              <a:gd name="T18" fmla="*/ 33 w 272"/>
              <a:gd name="T19" fmla="*/ 47 h 273"/>
              <a:gd name="T20" fmla="*/ 92 w 272"/>
              <a:gd name="T21" fmla="*/ 177 h 273"/>
              <a:gd name="T22" fmla="*/ 96 w 272"/>
              <a:gd name="T23" fmla="*/ 182 h 273"/>
              <a:gd name="T24" fmla="*/ 96 w 272"/>
              <a:gd name="T25" fmla="*/ 182 h 273"/>
              <a:gd name="T26" fmla="*/ 84 w 272"/>
              <a:gd name="T27" fmla="*/ 182 h 273"/>
              <a:gd name="T28" fmla="*/ 84 w 272"/>
              <a:gd name="T29" fmla="*/ 182 h 273"/>
              <a:gd name="T30" fmla="*/ 74 w 272"/>
              <a:gd name="T31" fmla="*/ 175 h 273"/>
              <a:gd name="T32" fmla="*/ 22 w 272"/>
              <a:gd name="T33" fmla="*/ 62 h 273"/>
              <a:gd name="T34" fmla="*/ 12 w 272"/>
              <a:gd name="T35" fmla="*/ 79 h 273"/>
              <a:gd name="T36" fmla="*/ 57 w 272"/>
              <a:gd name="T37" fmla="*/ 177 h 273"/>
              <a:gd name="T38" fmla="*/ 61 w 272"/>
              <a:gd name="T39" fmla="*/ 182 h 273"/>
              <a:gd name="T40" fmla="*/ 61 w 272"/>
              <a:gd name="T41" fmla="*/ 182 h 273"/>
              <a:gd name="T42" fmla="*/ 48 w 272"/>
              <a:gd name="T43" fmla="*/ 182 h 273"/>
              <a:gd name="T44" fmla="*/ 48 w 272"/>
              <a:gd name="T45" fmla="*/ 182 h 273"/>
              <a:gd name="T46" fmla="*/ 38 w 272"/>
              <a:gd name="T47" fmla="*/ 175 h 273"/>
              <a:gd name="T48" fmla="*/ 4 w 272"/>
              <a:gd name="T49" fmla="*/ 101 h 273"/>
              <a:gd name="T50" fmla="*/ 0 w 272"/>
              <a:gd name="T51" fmla="*/ 130 h 273"/>
              <a:gd name="T52" fmla="*/ 21 w 272"/>
              <a:gd name="T53" fmla="*/ 177 h 273"/>
              <a:gd name="T54" fmla="*/ 25 w 272"/>
              <a:gd name="T55" fmla="*/ 182 h 273"/>
              <a:gd name="T56" fmla="*/ 25 w 272"/>
              <a:gd name="T57" fmla="*/ 182 h 273"/>
              <a:gd name="T58" fmla="*/ 13 w 272"/>
              <a:gd name="T59" fmla="*/ 182 h 273"/>
              <a:gd name="T60" fmla="*/ 7 w 272"/>
              <a:gd name="T61" fmla="*/ 181 h 273"/>
              <a:gd name="T62" fmla="*/ 136 w 272"/>
              <a:gd name="T63" fmla="*/ 273 h 273"/>
              <a:gd name="T64" fmla="*/ 272 w 272"/>
              <a:gd name="T65" fmla="*/ 137 h 273"/>
              <a:gd name="T66" fmla="*/ 136 w 272"/>
              <a:gd name="T67" fmla="*/ 0 h 273"/>
              <a:gd name="T68" fmla="*/ 136 w 272"/>
              <a:gd name="T69" fmla="*/ 253 h 273"/>
              <a:gd name="T70" fmla="*/ 38 w 272"/>
              <a:gd name="T71" fmla="*/ 199 h 273"/>
              <a:gd name="T72" fmla="*/ 182 w 272"/>
              <a:gd name="T73" fmla="*/ 199 h 273"/>
              <a:gd name="T74" fmla="*/ 182 w 272"/>
              <a:gd name="T75" fmla="*/ 199 h 273"/>
              <a:gd name="T76" fmla="*/ 228 w 272"/>
              <a:gd name="T77" fmla="*/ 199 h 273"/>
              <a:gd name="T78" fmla="*/ 202 w 272"/>
              <a:gd name="T79" fmla="*/ 178 h 273"/>
              <a:gd name="T80" fmla="*/ 179 w 272"/>
              <a:gd name="T81" fmla="*/ 182 h 273"/>
              <a:gd name="T82" fmla="*/ 155 w 272"/>
              <a:gd name="T83" fmla="*/ 182 h 273"/>
              <a:gd name="T84" fmla="*/ 155 w 272"/>
              <a:gd name="T85" fmla="*/ 182 h 273"/>
              <a:gd name="T86" fmla="*/ 144 w 272"/>
              <a:gd name="T87" fmla="*/ 175 h 273"/>
              <a:gd name="T88" fmla="*/ 80 w 272"/>
              <a:gd name="T89" fmla="*/ 34 h 273"/>
              <a:gd name="T90" fmla="*/ 136 w 272"/>
              <a:gd name="T91" fmla="*/ 20 h 273"/>
              <a:gd name="T92" fmla="*/ 252 w 272"/>
              <a:gd name="T93" fmla="*/ 137 h 273"/>
              <a:gd name="T94" fmla="*/ 136 w 272"/>
              <a:gd name="T95" fmla="*/ 25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2" h="273">
                <a:moveTo>
                  <a:pt x="136" y="0"/>
                </a:moveTo>
                <a:cubicBezTo>
                  <a:pt x="107" y="0"/>
                  <a:pt x="80" y="9"/>
                  <a:pt x="58" y="25"/>
                </a:cubicBezTo>
                <a:cubicBezTo>
                  <a:pt x="58" y="25"/>
                  <a:pt x="126" y="174"/>
                  <a:pt x="127" y="177"/>
                </a:cubicBezTo>
                <a:cubicBezTo>
                  <a:pt x="129" y="181"/>
                  <a:pt x="131" y="182"/>
                  <a:pt x="131" y="182"/>
                </a:cubicBezTo>
                <a:cubicBezTo>
                  <a:pt x="131" y="182"/>
                  <a:pt x="131" y="182"/>
                  <a:pt x="131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4" y="182"/>
                  <a:pt x="112" y="181"/>
                  <a:pt x="109" y="175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9"/>
                  <a:pt x="37" y="43"/>
                  <a:pt x="33" y="47"/>
                </a:cubicBezTo>
                <a:cubicBezTo>
                  <a:pt x="53" y="91"/>
                  <a:pt x="91" y="174"/>
                  <a:pt x="92" y="177"/>
                </a:cubicBezTo>
                <a:cubicBezTo>
                  <a:pt x="94" y="181"/>
                  <a:pt x="96" y="182"/>
                  <a:pt x="96" y="182"/>
                </a:cubicBezTo>
                <a:cubicBezTo>
                  <a:pt x="96" y="182"/>
                  <a:pt x="96" y="182"/>
                  <a:pt x="96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78" y="182"/>
                  <a:pt x="76" y="181"/>
                  <a:pt x="74" y="175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67"/>
                  <a:pt x="15" y="73"/>
                  <a:pt x="12" y="79"/>
                </a:cubicBezTo>
                <a:cubicBezTo>
                  <a:pt x="32" y="123"/>
                  <a:pt x="55" y="175"/>
                  <a:pt x="57" y="177"/>
                </a:cubicBezTo>
                <a:cubicBezTo>
                  <a:pt x="58" y="181"/>
                  <a:pt x="61" y="182"/>
                  <a:pt x="61" y="182"/>
                </a:cubicBezTo>
                <a:cubicBezTo>
                  <a:pt x="61" y="182"/>
                  <a:pt x="61" y="182"/>
                  <a:pt x="61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3" y="182"/>
                  <a:pt x="41" y="181"/>
                  <a:pt x="38" y="175"/>
                </a:cubicBezTo>
                <a:cubicBezTo>
                  <a:pt x="4" y="101"/>
                  <a:pt x="4" y="101"/>
                  <a:pt x="4" y="101"/>
                </a:cubicBezTo>
                <a:cubicBezTo>
                  <a:pt x="2" y="110"/>
                  <a:pt x="0" y="120"/>
                  <a:pt x="0" y="130"/>
                </a:cubicBezTo>
                <a:cubicBezTo>
                  <a:pt x="11" y="155"/>
                  <a:pt x="21" y="176"/>
                  <a:pt x="21" y="177"/>
                </a:cubicBezTo>
                <a:cubicBezTo>
                  <a:pt x="23" y="181"/>
                  <a:pt x="25" y="182"/>
                  <a:pt x="25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13" y="182"/>
                  <a:pt x="13" y="182"/>
                  <a:pt x="13" y="182"/>
                </a:cubicBezTo>
                <a:cubicBezTo>
                  <a:pt x="10" y="182"/>
                  <a:pt x="8" y="182"/>
                  <a:pt x="7" y="181"/>
                </a:cubicBezTo>
                <a:cubicBezTo>
                  <a:pt x="25" y="234"/>
                  <a:pt x="76" y="273"/>
                  <a:pt x="136" y="273"/>
                </a:cubicBezTo>
                <a:cubicBezTo>
                  <a:pt x="211" y="273"/>
                  <a:pt x="272" y="212"/>
                  <a:pt x="272" y="137"/>
                </a:cubicBezTo>
                <a:cubicBezTo>
                  <a:pt x="272" y="61"/>
                  <a:pt x="211" y="0"/>
                  <a:pt x="136" y="0"/>
                </a:cubicBezTo>
                <a:close/>
                <a:moveTo>
                  <a:pt x="136" y="253"/>
                </a:moveTo>
                <a:cubicBezTo>
                  <a:pt x="95" y="253"/>
                  <a:pt x="58" y="232"/>
                  <a:pt x="38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228" y="199"/>
                  <a:pt x="228" y="199"/>
                  <a:pt x="228" y="199"/>
                </a:cubicBezTo>
                <a:cubicBezTo>
                  <a:pt x="202" y="178"/>
                  <a:pt x="202" y="178"/>
                  <a:pt x="202" y="178"/>
                </a:cubicBezTo>
                <a:cubicBezTo>
                  <a:pt x="202" y="178"/>
                  <a:pt x="191" y="182"/>
                  <a:pt x="179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49" y="182"/>
                  <a:pt x="147" y="181"/>
                  <a:pt x="144" y="175"/>
                </a:cubicBezTo>
                <a:cubicBezTo>
                  <a:pt x="80" y="34"/>
                  <a:pt x="80" y="34"/>
                  <a:pt x="80" y="34"/>
                </a:cubicBezTo>
                <a:cubicBezTo>
                  <a:pt x="97" y="25"/>
                  <a:pt x="116" y="20"/>
                  <a:pt x="136" y="20"/>
                </a:cubicBezTo>
                <a:cubicBezTo>
                  <a:pt x="200" y="20"/>
                  <a:pt x="252" y="72"/>
                  <a:pt x="252" y="137"/>
                </a:cubicBezTo>
                <a:cubicBezTo>
                  <a:pt x="252" y="201"/>
                  <a:pt x="200" y="253"/>
                  <a:pt x="136" y="253"/>
                </a:cubicBezTo>
                <a:close/>
              </a:path>
            </a:pathLst>
          </a:custGeom>
          <a:solidFill>
            <a:srgbClr val="38598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18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874511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content + note, light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ADC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sv-SE" sz="1800" err="1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5" hasCustomPrompt="1"/>
          </p:nvPr>
        </p:nvSpPr>
        <p:spPr>
          <a:xfrm>
            <a:off x="693740" y="1409703"/>
            <a:ext cx="10799761" cy="403225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/>
              <a:t>Insert chart or table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33">
                <a:noFill/>
              </a:defRPr>
            </a:lvl1pPr>
          </a:lstStyle>
          <a:p>
            <a:r>
              <a:rPr lang="sv-SE"/>
              <a:t>2022-02-21</a:t>
            </a:r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sv-SE"/>
              <a:pPr/>
              <a:t>‹nr.›</a:t>
            </a:fld>
            <a:endParaRPr lang="sv-SE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693737" y="5531243"/>
            <a:ext cx="10799763" cy="540697"/>
          </a:xfrm>
        </p:spPr>
        <p:txBody>
          <a:bodyPr anchor="t" anchorCtr="0"/>
          <a:lstStyle>
            <a:lvl1pPr marL="0" indent="0">
              <a:lnSpc>
                <a:spcPct val="97000"/>
              </a:lnSpc>
              <a:buFontTx/>
              <a:buNone/>
              <a:defRPr sz="1600" baseline="0"/>
            </a:lvl1pPr>
            <a:lvl2pPr marL="0" indent="0">
              <a:buFontTx/>
              <a:buNone/>
              <a:defRPr sz="1600"/>
            </a:lvl2pPr>
            <a:lvl3pPr marL="0" indent="0">
              <a:buFontTx/>
              <a:buNone/>
              <a:defRPr sz="1600"/>
            </a:lvl3pPr>
            <a:lvl4pPr marL="971952" indent="0">
              <a:buFontTx/>
              <a:buNone/>
              <a:defRPr sz="1600"/>
            </a:lvl4pPr>
            <a:lvl5pPr marL="1223939" indent="0">
              <a:buFontTx/>
              <a:buNone/>
              <a:defRPr sz="1600"/>
            </a:lvl5pPr>
          </a:lstStyle>
          <a:p>
            <a:pPr lvl="0"/>
            <a:r>
              <a:rPr lang="sv-SE"/>
              <a:t>Click to add note text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Click to add title in max 1 line</a:t>
            </a:r>
          </a:p>
        </p:txBody>
      </p:sp>
      <p:sp>
        <p:nvSpPr>
          <p:cNvPr id="11" name="Freeform 5"/>
          <p:cNvSpPr>
            <a:spLocks noEditPoints="1"/>
          </p:cNvSpPr>
          <p:nvPr userDrawn="1"/>
        </p:nvSpPr>
        <p:spPr bwMode="auto">
          <a:xfrm>
            <a:off x="699435" y="6288503"/>
            <a:ext cx="317324" cy="317017"/>
          </a:xfrm>
          <a:custGeom>
            <a:avLst/>
            <a:gdLst>
              <a:gd name="T0" fmla="*/ 136 w 272"/>
              <a:gd name="T1" fmla="*/ 0 h 273"/>
              <a:gd name="T2" fmla="*/ 58 w 272"/>
              <a:gd name="T3" fmla="*/ 25 h 273"/>
              <a:gd name="T4" fmla="*/ 127 w 272"/>
              <a:gd name="T5" fmla="*/ 177 h 273"/>
              <a:gd name="T6" fmla="*/ 131 w 272"/>
              <a:gd name="T7" fmla="*/ 182 h 273"/>
              <a:gd name="T8" fmla="*/ 131 w 272"/>
              <a:gd name="T9" fmla="*/ 182 h 273"/>
              <a:gd name="T10" fmla="*/ 119 w 272"/>
              <a:gd name="T11" fmla="*/ 182 h 273"/>
              <a:gd name="T12" fmla="*/ 119 w 272"/>
              <a:gd name="T13" fmla="*/ 182 h 273"/>
              <a:gd name="T14" fmla="*/ 109 w 272"/>
              <a:gd name="T15" fmla="*/ 175 h 273"/>
              <a:gd name="T16" fmla="*/ 45 w 272"/>
              <a:gd name="T17" fmla="*/ 35 h 273"/>
              <a:gd name="T18" fmla="*/ 33 w 272"/>
              <a:gd name="T19" fmla="*/ 47 h 273"/>
              <a:gd name="T20" fmla="*/ 92 w 272"/>
              <a:gd name="T21" fmla="*/ 177 h 273"/>
              <a:gd name="T22" fmla="*/ 96 w 272"/>
              <a:gd name="T23" fmla="*/ 182 h 273"/>
              <a:gd name="T24" fmla="*/ 96 w 272"/>
              <a:gd name="T25" fmla="*/ 182 h 273"/>
              <a:gd name="T26" fmla="*/ 84 w 272"/>
              <a:gd name="T27" fmla="*/ 182 h 273"/>
              <a:gd name="T28" fmla="*/ 84 w 272"/>
              <a:gd name="T29" fmla="*/ 182 h 273"/>
              <a:gd name="T30" fmla="*/ 74 w 272"/>
              <a:gd name="T31" fmla="*/ 175 h 273"/>
              <a:gd name="T32" fmla="*/ 22 w 272"/>
              <a:gd name="T33" fmla="*/ 62 h 273"/>
              <a:gd name="T34" fmla="*/ 12 w 272"/>
              <a:gd name="T35" fmla="*/ 79 h 273"/>
              <a:gd name="T36" fmla="*/ 57 w 272"/>
              <a:gd name="T37" fmla="*/ 177 h 273"/>
              <a:gd name="T38" fmla="*/ 61 w 272"/>
              <a:gd name="T39" fmla="*/ 182 h 273"/>
              <a:gd name="T40" fmla="*/ 61 w 272"/>
              <a:gd name="T41" fmla="*/ 182 h 273"/>
              <a:gd name="T42" fmla="*/ 48 w 272"/>
              <a:gd name="T43" fmla="*/ 182 h 273"/>
              <a:gd name="T44" fmla="*/ 48 w 272"/>
              <a:gd name="T45" fmla="*/ 182 h 273"/>
              <a:gd name="T46" fmla="*/ 38 w 272"/>
              <a:gd name="T47" fmla="*/ 175 h 273"/>
              <a:gd name="T48" fmla="*/ 4 w 272"/>
              <a:gd name="T49" fmla="*/ 101 h 273"/>
              <a:gd name="T50" fmla="*/ 0 w 272"/>
              <a:gd name="T51" fmla="*/ 130 h 273"/>
              <a:gd name="T52" fmla="*/ 21 w 272"/>
              <a:gd name="T53" fmla="*/ 177 h 273"/>
              <a:gd name="T54" fmla="*/ 25 w 272"/>
              <a:gd name="T55" fmla="*/ 182 h 273"/>
              <a:gd name="T56" fmla="*/ 25 w 272"/>
              <a:gd name="T57" fmla="*/ 182 h 273"/>
              <a:gd name="T58" fmla="*/ 13 w 272"/>
              <a:gd name="T59" fmla="*/ 182 h 273"/>
              <a:gd name="T60" fmla="*/ 7 w 272"/>
              <a:gd name="T61" fmla="*/ 181 h 273"/>
              <a:gd name="T62" fmla="*/ 136 w 272"/>
              <a:gd name="T63" fmla="*/ 273 h 273"/>
              <a:gd name="T64" fmla="*/ 272 w 272"/>
              <a:gd name="T65" fmla="*/ 137 h 273"/>
              <a:gd name="T66" fmla="*/ 136 w 272"/>
              <a:gd name="T67" fmla="*/ 0 h 273"/>
              <a:gd name="T68" fmla="*/ 136 w 272"/>
              <a:gd name="T69" fmla="*/ 253 h 273"/>
              <a:gd name="T70" fmla="*/ 38 w 272"/>
              <a:gd name="T71" fmla="*/ 199 h 273"/>
              <a:gd name="T72" fmla="*/ 182 w 272"/>
              <a:gd name="T73" fmla="*/ 199 h 273"/>
              <a:gd name="T74" fmla="*/ 182 w 272"/>
              <a:gd name="T75" fmla="*/ 199 h 273"/>
              <a:gd name="T76" fmla="*/ 228 w 272"/>
              <a:gd name="T77" fmla="*/ 199 h 273"/>
              <a:gd name="T78" fmla="*/ 202 w 272"/>
              <a:gd name="T79" fmla="*/ 178 h 273"/>
              <a:gd name="T80" fmla="*/ 179 w 272"/>
              <a:gd name="T81" fmla="*/ 182 h 273"/>
              <a:gd name="T82" fmla="*/ 155 w 272"/>
              <a:gd name="T83" fmla="*/ 182 h 273"/>
              <a:gd name="T84" fmla="*/ 155 w 272"/>
              <a:gd name="T85" fmla="*/ 182 h 273"/>
              <a:gd name="T86" fmla="*/ 144 w 272"/>
              <a:gd name="T87" fmla="*/ 175 h 273"/>
              <a:gd name="T88" fmla="*/ 80 w 272"/>
              <a:gd name="T89" fmla="*/ 34 h 273"/>
              <a:gd name="T90" fmla="*/ 136 w 272"/>
              <a:gd name="T91" fmla="*/ 20 h 273"/>
              <a:gd name="T92" fmla="*/ 252 w 272"/>
              <a:gd name="T93" fmla="*/ 137 h 273"/>
              <a:gd name="T94" fmla="*/ 136 w 272"/>
              <a:gd name="T95" fmla="*/ 25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2" h="273">
                <a:moveTo>
                  <a:pt x="136" y="0"/>
                </a:moveTo>
                <a:cubicBezTo>
                  <a:pt x="107" y="0"/>
                  <a:pt x="80" y="9"/>
                  <a:pt x="58" y="25"/>
                </a:cubicBezTo>
                <a:cubicBezTo>
                  <a:pt x="58" y="25"/>
                  <a:pt x="126" y="174"/>
                  <a:pt x="127" y="177"/>
                </a:cubicBezTo>
                <a:cubicBezTo>
                  <a:pt x="129" y="181"/>
                  <a:pt x="131" y="182"/>
                  <a:pt x="131" y="182"/>
                </a:cubicBezTo>
                <a:cubicBezTo>
                  <a:pt x="131" y="182"/>
                  <a:pt x="131" y="182"/>
                  <a:pt x="131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4" y="182"/>
                  <a:pt x="112" y="181"/>
                  <a:pt x="109" y="175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9"/>
                  <a:pt x="37" y="43"/>
                  <a:pt x="33" y="47"/>
                </a:cubicBezTo>
                <a:cubicBezTo>
                  <a:pt x="53" y="91"/>
                  <a:pt x="91" y="174"/>
                  <a:pt x="92" y="177"/>
                </a:cubicBezTo>
                <a:cubicBezTo>
                  <a:pt x="94" y="181"/>
                  <a:pt x="96" y="182"/>
                  <a:pt x="96" y="182"/>
                </a:cubicBezTo>
                <a:cubicBezTo>
                  <a:pt x="96" y="182"/>
                  <a:pt x="96" y="182"/>
                  <a:pt x="96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78" y="182"/>
                  <a:pt x="76" y="181"/>
                  <a:pt x="74" y="175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67"/>
                  <a:pt x="15" y="73"/>
                  <a:pt x="12" y="79"/>
                </a:cubicBezTo>
                <a:cubicBezTo>
                  <a:pt x="32" y="123"/>
                  <a:pt x="55" y="175"/>
                  <a:pt x="57" y="177"/>
                </a:cubicBezTo>
                <a:cubicBezTo>
                  <a:pt x="58" y="181"/>
                  <a:pt x="61" y="182"/>
                  <a:pt x="61" y="182"/>
                </a:cubicBezTo>
                <a:cubicBezTo>
                  <a:pt x="61" y="182"/>
                  <a:pt x="61" y="182"/>
                  <a:pt x="61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3" y="182"/>
                  <a:pt x="41" y="181"/>
                  <a:pt x="38" y="175"/>
                </a:cubicBezTo>
                <a:cubicBezTo>
                  <a:pt x="4" y="101"/>
                  <a:pt x="4" y="101"/>
                  <a:pt x="4" y="101"/>
                </a:cubicBezTo>
                <a:cubicBezTo>
                  <a:pt x="2" y="110"/>
                  <a:pt x="0" y="120"/>
                  <a:pt x="0" y="130"/>
                </a:cubicBezTo>
                <a:cubicBezTo>
                  <a:pt x="11" y="155"/>
                  <a:pt x="21" y="176"/>
                  <a:pt x="21" y="177"/>
                </a:cubicBezTo>
                <a:cubicBezTo>
                  <a:pt x="23" y="181"/>
                  <a:pt x="25" y="182"/>
                  <a:pt x="25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13" y="182"/>
                  <a:pt x="13" y="182"/>
                  <a:pt x="13" y="182"/>
                </a:cubicBezTo>
                <a:cubicBezTo>
                  <a:pt x="10" y="182"/>
                  <a:pt x="8" y="182"/>
                  <a:pt x="7" y="181"/>
                </a:cubicBezTo>
                <a:cubicBezTo>
                  <a:pt x="25" y="234"/>
                  <a:pt x="76" y="273"/>
                  <a:pt x="136" y="273"/>
                </a:cubicBezTo>
                <a:cubicBezTo>
                  <a:pt x="211" y="273"/>
                  <a:pt x="272" y="212"/>
                  <a:pt x="272" y="137"/>
                </a:cubicBezTo>
                <a:cubicBezTo>
                  <a:pt x="272" y="61"/>
                  <a:pt x="211" y="0"/>
                  <a:pt x="136" y="0"/>
                </a:cubicBezTo>
                <a:close/>
                <a:moveTo>
                  <a:pt x="136" y="253"/>
                </a:moveTo>
                <a:cubicBezTo>
                  <a:pt x="95" y="253"/>
                  <a:pt x="58" y="232"/>
                  <a:pt x="38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228" y="199"/>
                  <a:pt x="228" y="199"/>
                  <a:pt x="228" y="199"/>
                </a:cubicBezTo>
                <a:cubicBezTo>
                  <a:pt x="202" y="178"/>
                  <a:pt x="202" y="178"/>
                  <a:pt x="202" y="178"/>
                </a:cubicBezTo>
                <a:cubicBezTo>
                  <a:pt x="202" y="178"/>
                  <a:pt x="191" y="182"/>
                  <a:pt x="179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49" y="182"/>
                  <a:pt x="147" y="181"/>
                  <a:pt x="144" y="175"/>
                </a:cubicBezTo>
                <a:cubicBezTo>
                  <a:pt x="80" y="34"/>
                  <a:pt x="80" y="34"/>
                  <a:pt x="80" y="34"/>
                </a:cubicBezTo>
                <a:cubicBezTo>
                  <a:pt x="97" y="25"/>
                  <a:pt x="116" y="20"/>
                  <a:pt x="136" y="20"/>
                </a:cubicBezTo>
                <a:cubicBezTo>
                  <a:pt x="200" y="20"/>
                  <a:pt x="252" y="72"/>
                  <a:pt x="252" y="137"/>
                </a:cubicBezTo>
                <a:cubicBezTo>
                  <a:pt x="252" y="201"/>
                  <a:pt x="200" y="253"/>
                  <a:pt x="136" y="253"/>
                </a:cubicBezTo>
                <a:close/>
              </a:path>
            </a:pathLst>
          </a:custGeom>
          <a:solidFill>
            <a:srgbClr val="38598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18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3324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sv-SE" sz="1800" err="1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33">
                <a:noFill/>
              </a:defRPr>
            </a:lvl1pPr>
          </a:lstStyle>
          <a:p>
            <a:r>
              <a:rPr lang="sv-SE"/>
              <a:t>2022-02-21</a:t>
            </a:r>
          </a:p>
        </p:txBody>
      </p:sp>
      <p:sp>
        <p:nvSpPr>
          <p:cNvPr id="4" name="FLD_Footer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33">
                <a:noFill/>
              </a:defRPr>
            </a:lvl1pPr>
          </a:lstStyle>
          <a:p>
            <a:endParaRPr lang="sv-SE"/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33">
                <a:noFill/>
              </a:defRPr>
            </a:lvl1pPr>
          </a:lstStyle>
          <a:p>
            <a:fld id="{45D37B1E-C366-494F-A587-962AD9AABC83}" type="slidenum">
              <a:rPr lang="sv-SE" smtClean="0"/>
              <a:pPr/>
              <a:t>‹nr.›</a:t>
            </a:fld>
            <a:endParaRPr lang="sv-SE"/>
          </a:p>
        </p:txBody>
      </p:sp>
      <p:sp>
        <p:nvSpPr>
          <p:cNvPr id="8" name="Picture Placeholder 1"/>
          <p:cNvSpPr>
            <a:spLocks noGrp="1"/>
          </p:cNvSpPr>
          <p:nvPr>
            <p:ph type="pic" sz="quarter" idx="13" hasCustomPrompt="1"/>
          </p:nvPr>
        </p:nvSpPr>
        <p:spPr>
          <a:xfrm>
            <a:off x="-1" y="0"/>
            <a:ext cx="6094413" cy="6858000"/>
          </a:xfrm>
          <a:solidFill>
            <a:schemeClr val="bg1">
              <a:lumMod val="85000"/>
            </a:schemeClr>
          </a:solidFill>
        </p:spPr>
        <p:txBody>
          <a:bodyPr tIns="1188000" anchor="ctr" anchorCtr="0"/>
          <a:lstStyle>
            <a:lvl1pPr marL="0" marR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sv-SE"/>
              <a:t>Click here, and insert picture via Images-button in the ribbon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094800" y="0"/>
            <a:ext cx="6094413" cy="6858000"/>
          </a:xfrm>
          <a:solidFill>
            <a:schemeClr val="bg1">
              <a:lumMod val="75000"/>
            </a:schemeClr>
          </a:solidFill>
        </p:spPr>
        <p:txBody>
          <a:bodyPr tIns="1188000" anchor="ctr" anchorCtr="0"/>
          <a:lstStyle>
            <a:lvl1pPr marL="0" marR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sv-SE"/>
              <a:t>Click here, and insert picture via Images-button in the ribbon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656568" y="391029"/>
            <a:ext cx="5278565" cy="12858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Click to add title in max 2 lines</a:t>
            </a:r>
          </a:p>
        </p:txBody>
      </p:sp>
    </p:spTree>
    <p:extLst>
      <p:ext uri="{BB962C8B-B14F-4D97-AF65-F5344CB8AC3E}">
        <p14:creationId xmlns:p14="http://schemas.microsoft.com/office/powerpoint/2010/main" val="7585725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3859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sv-SE" sz="1800" err="1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5" hasCustomPrompt="1"/>
          </p:nvPr>
        </p:nvSpPr>
        <p:spPr>
          <a:xfrm>
            <a:off x="693739" y="1920240"/>
            <a:ext cx="4698964" cy="4029710"/>
          </a:xfrm>
        </p:spPr>
        <p:txBody>
          <a:bodyPr/>
          <a:lstStyle>
            <a:lvl1pPr>
              <a:lnSpc>
                <a:spcPct val="95000"/>
              </a:lnSpc>
              <a:defRPr sz="2200">
                <a:solidFill>
                  <a:srgbClr val="ADCFF1"/>
                </a:solidFill>
              </a:defRPr>
            </a:lvl1pPr>
            <a:lvl2pPr>
              <a:lnSpc>
                <a:spcPct val="95000"/>
              </a:lnSpc>
              <a:defRPr sz="2200">
                <a:solidFill>
                  <a:srgbClr val="ADCFF1"/>
                </a:solidFill>
              </a:defRPr>
            </a:lvl2pPr>
            <a:lvl3pPr>
              <a:lnSpc>
                <a:spcPct val="95000"/>
              </a:lnSpc>
              <a:defRPr sz="2200">
                <a:solidFill>
                  <a:srgbClr val="ADCFF1"/>
                </a:solidFill>
              </a:defRPr>
            </a:lvl3pPr>
            <a:lvl4pPr>
              <a:lnSpc>
                <a:spcPct val="95000"/>
              </a:lnSpc>
              <a:defRPr sz="2200">
                <a:solidFill>
                  <a:srgbClr val="ADCFF1"/>
                </a:solidFill>
              </a:defRPr>
            </a:lvl4pPr>
            <a:lvl5pPr>
              <a:lnSpc>
                <a:spcPct val="95000"/>
              </a:lnSpc>
              <a:defRPr sz="2200">
                <a:solidFill>
                  <a:srgbClr val="ADCFF1"/>
                </a:solidFill>
              </a:defRPr>
            </a:lvl5pPr>
            <a:lvl6pPr>
              <a:lnSpc>
                <a:spcPct val="95000"/>
              </a:lnSpc>
              <a:defRPr sz="1800">
                <a:solidFill>
                  <a:srgbClr val="ADCFF1"/>
                </a:solidFill>
              </a:defRPr>
            </a:lvl6pPr>
            <a:lvl7pPr>
              <a:lnSpc>
                <a:spcPct val="95000"/>
              </a:lnSpc>
              <a:defRPr sz="1800">
                <a:solidFill>
                  <a:srgbClr val="ADCFF1"/>
                </a:solidFill>
              </a:defRPr>
            </a:lvl7pPr>
            <a:lvl8pPr>
              <a:lnSpc>
                <a:spcPct val="95000"/>
              </a:lnSpc>
              <a:defRPr sz="1800">
                <a:solidFill>
                  <a:srgbClr val="ADCFF1"/>
                </a:solidFill>
              </a:defRPr>
            </a:lvl8pPr>
            <a:lvl9pPr>
              <a:lnSpc>
                <a:spcPct val="95000"/>
              </a:lnSpc>
              <a:defRPr sz="1800">
                <a:solidFill>
                  <a:srgbClr val="ADCFF1"/>
                </a:solidFill>
              </a:defRPr>
            </a:lvl9pPr>
          </a:lstStyle>
          <a:p>
            <a:pPr lvl="0"/>
            <a:r>
              <a:rPr lang="sv-SE"/>
              <a:t>Click to add chart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094800" y="0"/>
            <a:ext cx="6094413" cy="6858000"/>
          </a:xfrm>
          <a:solidFill>
            <a:schemeClr val="bg1">
              <a:lumMod val="75000"/>
            </a:schemeClr>
          </a:solidFill>
        </p:spPr>
        <p:txBody>
          <a:bodyPr tIns="1188000" anchor="ctr" anchorCtr="0"/>
          <a:lstStyle>
            <a:lvl1pPr marL="0" marR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sv-SE"/>
              <a:t>Click here, and insert picture via Images-button in the ribbon</a:t>
            </a:r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33">
                <a:noFill/>
              </a:defRPr>
            </a:lvl1pPr>
          </a:lstStyle>
          <a:p>
            <a:r>
              <a:rPr lang="sv-SE"/>
              <a:t>2022-02-21</a:t>
            </a:r>
          </a:p>
        </p:txBody>
      </p:sp>
      <p:sp>
        <p:nvSpPr>
          <p:cNvPr id="4" name="FLD_Footer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33">
                <a:noFill/>
              </a:defRPr>
            </a:lvl1pPr>
          </a:lstStyle>
          <a:p>
            <a:endParaRPr lang="sv-SE"/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33">
                <a:noFill/>
              </a:defRPr>
            </a:lvl1pPr>
          </a:lstStyle>
          <a:p>
            <a:fld id="{45D37B1E-C366-494F-A587-962AD9AABC83}" type="slidenum">
              <a:rPr lang="sv-SE" smtClean="0"/>
              <a:pPr/>
              <a:t>‹nr.›</a:t>
            </a:fld>
            <a:endParaRPr lang="sv-SE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656568" y="391029"/>
            <a:ext cx="4736133" cy="1285875"/>
          </a:xfrm>
        </p:spPr>
        <p:txBody>
          <a:bodyPr/>
          <a:lstStyle>
            <a:lvl1pPr>
              <a:defRPr>
                <a:solidFill>
                  <a:srgbClr val="ADCFF1"/>
                </a:solidFill>
              </a:defRPr>
            </a:lvl1pPr>
          </a:lstStyle>
          <a:p>
            <a:r>
              <a:rPr lang="sv-SE"/>
              <a:t>Click to add title in max 2 lines</a:t>
            </a:r>
          </a:p>
        </p:txBody>
      </p:sp>
      <p:sp>
        <p:nvSpPr>
          <p:cNvPr id="11" name="Freeform 5"/>
          <p:cNvSpPr>
            <a:spLocks noEditPoints="1"/>
          </p:cNvSpPr>
          <p:nvPr userDrawn="1"/>
        </p:nvSpPr>
        <p:spPr bwMode="auto">
          <a:xfrm>
            <a:off x="699435" y="6288502"/>
            <a:ext cx="325439" cy="328613"/>
          </a:xfrm>
          <a:custGeom>
            <a:avLst/>
            <a:gdLst>
              <a:gd name="T0" fmla="*/ 136 w 272"/>
              <a:gd name="T1" fmla="*/ 0 h 273"/>
              <a:gd name="T2" fmla="*/ 58 w 272"/>
              <a:gd name="T3" fmla="*/ 25 h 273"/>
              <a:gd name="T4" fmla="*/ 127 w 272"/>
              <a:gd name="T5" fmla="*/ 177 h 273"/>
              <a:gd name="T6" fmla="*/ 131 w 272"/>
              <a:gd name="T7" fmla="*/ 182 h 273"/>
              <a:gd name="T8" fmla="*/ 131 w 272"/>
              <a:gd name="T9" fmla="*/ 182 h 273"/>
              <a:gd name="T10" fmla="*/ 119 w 272"/>
              <a:gd name="T11" fmla="*/ 182 h 273"/>
              <a:gd name="T12" fmla="*/ 119 w 272"/>
              <a:gd name="T13" fmla="*/ 182 h 273"/>
              <a:gd name="T14" fmla="*/ 109 w 272"/>
              <a:gd name="T15" fmla="*/ 175 h 273"/>
              <a:gd name="T16" fmla="*/ 45 w 272"/>
              <a:gd name="T17" fmla="*/ 35 h 273"/>
              <a:gd name="T18" fmla="*/ 33 w 272"/>
              <a:gd name="T19" fmla="*/ 47 h 273"/>
              <a:gd name="T20" fmla="*/ 92 w 272"/>
              <a:gd name="T21" fmla="*/ 177 h 273"/>
              <a:gd name="T22" fmla="*/ 96 w 272"/>
              <a:gd name="T23" fmla="*/ 182 h 273"/>
              <a:gd name="T24" fmla="*/ 96 w 272"/>
              <a:gd name="T25" fmla="*/ 182 h 273"/>
              <a:gd name="T26" fmla="*/ 84 w 272"/>
              <a:gd name="T27" fmla="*/ 182 h 273"/>
              <a:gd name="T28" fmla="*/ 84 w 272"/>
              <a:gd name="T29" fmla="*/ 182 h 273"/>
              <a:gd name="T30" fmla="*/ 74 w 272"/>
              <a:gd name="T31" fmla="*/ 175 h 273"/>
              <a:gd name="T32" fmla="*/ 22 w 272"/>
              <a:gd name="T33" fmla="*/ 62 h 273"/>
              <a:gd name="T34" fmla="*/ 12 w 272"/>
              <a:gd name="T35" fmla="*/ 79 h 273"/>
              <a:gd name="T36" fmla="*/ 57 w 272"/>
              <a:gd name="T37" fmla="*/ 177 h 273"/>
              <a:gd name="T38" fmla="*/ 61 w 272"/>
              <a:gd name="T39" fmla="*/ 182 h 273"/>
              <a:gd name="T40" fmla="*/ 61 w 272"/>
              <a:gd name="T41" fmla="*/ 182 h 273"/>
              <a:gd name="T42" fmla="*/ 48 w 272"/>
              <a:gd name="T43" fmla="*/ 182 h 273"/>
              <a:gd name="T44" fmla="*/ 48 w 272"/>
              <a:gd name="T45" fmla="*/ 182 h 273"/>
              <a:gd name="T46" fmla="*/ 38 w 272"/>
              <a:gd name="T47" fmla="*/ 175 h 273"/>
              <a:gd name="T48" fmla="*/ 4 w 272"/>
              <a:gd name="T49" fmla="*/ 101 h 273"/>
              <a:gd name="T50" fmla="*/ 0 w 272"/>
              <a:gd name="T51" fmla="*/ 130 h 273"/>
              <a:gd name="T52" fmla="*/ 21 w 272"/>
              <a:gd name="T53" fmla="*/ 177 h 273"/>
              <a:gd name="T54" fmla="*/ 25 w 272"/>
              <a:gd name="T55" fmla="*/ 182 h 273"/>
              <a:gd name="T56" fmla="*/ 25 w 272"/>
              <a:gd name="T57" fmla="*/ 182 h 273"/>
              <a:gd name="T58" fmla="*/ 13 w 272"/>
              <a:gd name="T59" fmla="*/ 182 h 273"/>
              <a:gd name="T60" fmla="*/ 7 w 272"/>
              <a:gd name="T61" fmla="*/ 181 h 273"/>
              <a:gd name="T62" fmla="*/ 136 w 272"/>
              <a:gd name="T63" fmla="*/ 273 h 273"/>
              <a:gd name="T64" fmla="*/ 272 w 272"/>
              <a:gd name="T65" fmla="*/ 137 h 273"/>
              <a:gd name="T66" fmla="*/ 136 w 272"/>
              <a:gd name="T67" fmla="*/ 0 h 273"/>
              <a:gd name="T68" fmla="*/ 136 w 272"/>
              <a:gd name="T69" fmla="*/ 253 h 273"/>
              <a:gd name="T70" fmla="*/ 38 w 272"/>
              <a:gd name="T71" fmla="*/ 199 h 273"/>
              <a:gd name="T72" fmla="*/ 182 w 272"/>
              <a:gd name="T73" fmla="*/ 199 h 273"/>
              <a:gd name="T74" fmla="*/ 182 w 272"/>
              <a:gd name="T75" fmla="*/ 199 h 273"/>
              <a:gd name="T76" fmla="*/ 228 w 272"/>
              <a:gd name="T77" fmla="*/ 199 h 273"/>
              <a:gd name="T78" fmla="*/ 202 w 272"/>
              <a:gd name="T79" fmla="*/ 178 h 273"/>
              <a:gd name="T80" fmla="*/ 179 w 272"/>
              <a:gd name="T81" fmla="*/ 182 h 273"/>
              <a:gd name="T82" fmla="*/ 155 w 272"/>
              <a:gd name="T83" fmla="*/ 182 h 273"/>
              <a:gd name="T84" fmla="*/ 155 w 272"/>
              <a:gd name="T85" fmla="*/ 182 h 273"/>
              <a:gd name="T86" fmla="*/ 144 w 272"/>
              <a:gd name="T87" fmla="*/ 175 h 273"/>
              <a:gd name="T88" fmla="*/ 80 w 272"/>
              <a:gd name="T89" fmla="*/ 34 h 273"/>
              <a:gd name="T90" fmla="*/ 136 w 272"/>
              <a:gd name="T91" fmla="*/ 20 h 273"/>
              <a:gd name="T92" fmla="*/ 252 w 272"/>
              <a:gd name="T93" fmla="*/ 137 h 273"/>
              <a:gd name="T94" fmla="*/ 136 w 272"/>
              <a:gd name="T95" fmla="*/ 25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2" h="273">
                <a:moveTo>
                  <a:pt x="136" y="0"/>
                </a:moveTo>
                <a:cubicBezTo>
                  <a:pt x="107" y="0"/>
                  <a:pt x="80" y="9"/>
                  <a:pt x="58" y="25"/>
                </a:cubicBezTo>
                <a:cubicBezTo>
                  <a:pt x="58" y="25"/>
                  <a:pt x="126" y="174"/>
                  <a:pt x="127" y="177"/>
                </a:cubicBezTo>
                <a:cubicBezTo>
                  <a:pt x="129" y="181"/>
                  <a:pt x="131" y="182"/>
                  <a:pt x="131" y="182"/>
                </a:cubicBezTo>
                <a:cubicBezTo>
                  <a:pt x="131" y="182"/>
                  <a:pt x="131" y="182"/>
                  <a:pt x="131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4" y="182"/>
                  <a:pt x="112" y="181"/>
                  <a:pt x="109" y="175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9"/>
                  <a:pt x="37" y="43"/>
                  <a:pt x="33" y="47"/>
                </a:cubicBezTo>
                <a:cubicBezTo>
                  <a:pt x="53" y="91"/>
                  <a:pt x="91" y="174"/>
                  <a:pt x="92" y="177"/>
                </a:cubicBezTo>
                <a:cubicBezTo>
                  <a:pt x="94" y="181"/>
                  <a:pt x="96" y="182"/>
                  <a:pt x="96" y="182"/>
                </a:cubicBezTo>
                <a:cubicBezTo>
                  <a:pt x="96" y="182"/>
                  <a:pt x="96" y="182"/>
                  <a:pt x="96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78" y="182"/>
                  <a:pt x="76" y="181"/>
                  <a:pt x="74" y="175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67"/>
                  <a:pt x="15" y="73"/>
                  <a:pt x="12" y="79"/>
                </a:cubicBezTo>
                <a:cubicBezTo>
                  <a:pt x="32" y="123"/>
                  <a:pt x="55" y="175"/>
                  <a:pt x="57" y="177"/>
                </a:cubicBezTo>
                <a:cubicBezTo>
                  <a:pt x="58" y="181"/>
                  <a:pt x="61" y="182"/>
                  <a:pt x="61" y="182"/>
                </a:cubicBezTo>
                <a:cubicBezTo>
                  <a:pt x="61" y="182"/>
                  <a:pt x="61" y="182"/>
                  <a:pt x="61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3" y="182"/>
                  <a:pt x="41" y="181"/>
                  <a:pt x="38" y="175"/>
                </a:cubicBezTo>
                <a:cubicBezTo>
                  <a:pt x="4" y="101"/>
                  <a:pt x="4" y="101"/>
                  <a:pt x="4" y="101"/>
                </a:cubicBezTo>
                <a:cubicBezTo>
                  <a:pt x="2" y="110"/>
                  <a:pt x="0" y="120"/>
                  <a:pt x="0" y="130"/>
                </a:cubicBezTo>
                <a:cubicBezTo>
                  <a:pt x="11" y="155"/>
                  <a:pt x="21" y="176"/>
                  <a:pt x="21" y="177"/>
                </a:cubicBezTo>
                <a:cubicBezTo>
                  <a:pt x="23" y="181"/>
                  <a:pt x="25" y="182"/>
                  <a:pt x="25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13" y="182"/>
                  <a:pt x="13" y="182"/>
                  <a:pt x="13" y="182"/>
                </a:cubicBezTo>
                <a:cubicBezTo>
                  <a:pt x="10" y="182"/>
                  <a:pt x="8" y="182"/>
                  <a:pt x="7" y="181"/>
                </a:cubicBezTo>
                <a:cubicBezTo>
                  <a:pt x="25" y="234"/>
                  <a:pt x="76" y="273"/>
                  <a:pt x="136" y="273"/>
                </a:cubicBezTo>
                <a:cubicBezTo>
                  <a:pt x="211" y="273"/>
                  <a:pt x="272" y="212"/>
                  <a:pt x="272" y="137"/>
                </a:cubicBezTo>
                <a:cubicBezTo>
                  <a:pt x="272" y="61"/>
                  <a:pt x="211" y="0"/>
                  <a:pt x="136" y="0"/>
                </a:cubicBezTo>
                <a:close/>
                <a:moveTo>
                  <a:pt x="136" y="253"/>
                </a:moveTo>
                <a:cubicBezTo>
                  <a:pt x="95" y="253"/>
                  <a:pt x="58" y="232"/>
                  <a:pt x="38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228" y="199"/>
                  <a:pt x="228" y="199"/>
                  <a:pt x="228" y="199"/>
                </a:cubicBezTo>
                <a:cubicBezTo>
                  <a:pt x="202" y="178"/>
                  <a:pt x="202" y="178"/>
                  <a:pt x="202" y="178"/>
                </a:cubicBezTo>
                <a:cubicBezTo>
                  <a:pt x="202" y="178"/>
                  <a:pt x="191" y="182"/>
                  <a:pt x="179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49" y="182"/>
                  <a:pt x="147" y="181"/>
                  <a:pt x="144" y="175"/>
                </a:cubicBezTo>
                <a:cubicBezTo>
                  <a:pt x="80" y="34"/>
                  <a:pt x="80" y="34"/>
                  <a:pt x="80" y="34"/>
                </a:cubicBezTo>
                <a:cubicBezTo>
                  <a:pt x="97" y="25"/>
                  <a:pt x="116" y="20"/>
                  <a:pt x="136" y="20"/>
                </a:cubicBezTo>
                <a:cubicBezTo>
                  <a:pt x="200" y="20"/>
                  <a:pt x="252" y="72"/>
                  <a:pt x="252" y="137"/>
                </a:cubicBezTo>
                <a:cubicBezTo>
                  <a:pt x="252" y="201"/>
                  <a:pt x="200" y="253"/>
                  <a:pt x="136" y="253"/>
                </a:cubicBezTo>
                <a:close/>
              </a:path>
            </a:pathLst>
          </a:custGeom>
          <a:solidFill>
            <a:srgbClr val="ADCFF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 sz="1800"/>
          </a:p>
        </p:txBody>
      </p:sp>
    </p:spTree>
    <p:extLst>
      <p:ext uri="{BB962C8B-B14F-4D97-AF65-F5344CB8AC3E}">
        <p14:creationId xmlns:p14="http://schemas.microsoft.com/office/powerpoint/2010/main" val="9714918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56569" y="391029"/>
            <a:ext cx="5086955" cy="1285875"/>
          </a:xfrm>
        </p:spPr>
        <p:txBody>
          <a:bodyPr/>
          <a:lstStyle>
            <a:lvl1pPr>
              <a:defRPr baseline="0">
                <a:solidFill>
                  <a:srgbClr val="385988"/>
                </a:solidFill>
              </a:defRPr>
            </a:lvl1pPr>
          </a:lstStyle>
          <a:p>
            <a:r>
              <a:rPr lang="sv-SE"/>
              <a:t>Click to add title in max 2 lines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693739" y="2417762"/>
            <a:ext cx="5050653" cy="3532187"/>
          </a:xfrm>
        </p:spPr>
        <p:txBody>
          <a:bodyPr/>
          <a:lstStyle/>
          <a:p>
            <a:pPr lvl="0"/>
            <a:r>
              <a:rPr lang="sv-SE"/>
              <a:t>Click to add text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094800" y="0"/>
            <a:ext cx="6094413" cy="6858000"/>
          </a:xfrm>
          <a:solidFill>
            <a:schemeClr val="bg1">
              <a:lumMod val="85000"/>
            </a:schemeClr>
          </a:solidFill>
        </p:spPr>
        <p:txBody>
          <a:bodyPr tIns="1188000" anchor="ctr" anchorCtr="0"/>
          <a:lstStyle>
            <a:lvl1pPr marL="0" marR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sv-SE"/>
              <a:t>Click here, and insert picture via Images-button in the ribbon</a:t>
            </a:r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6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33">
                <a:noFill/>
              </a:defRPr>
            </a:lvl1pPr>
          </a:lstStyle>
          <a:p>
            <a:r>
              <a:rPr lang="sv-SE"/>
              <a:t>2022-02-21</a:t>
            </a:r>
          </a:p>
        </p:txBody>
      </p:sp>
      <p:sp>
        <p:nvSpPr>
          <p:cNvPr id="7" name="FLD_Footer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5D37B1E-C366-494F-A587-962AD9AABC83}" type="slidenum">
              <a:rPr lang="sv-SE"/>
              <a:pPr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1812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56570" y="391029"/>
            <a:ext cx="7795777" cy="1285875"/>
          </a:xfrm>
        </p:spPr>
        <p:txBody>
          <a:bodyPr/>
          <a:lstStyle>
            <a:lvl1pPr>
              <a:defRPr baseline="0">
                <a:solidFill>
                  <a:srgbClr val="385988"/>
                </a:solidFill>
              </a:defRPr>
            </a:lvl1pPr>
          </a:lstStyle>
          <a:p>
            <a:r>
              <a:rPr lang="sv-SE"/>
              <a:t>Click to add title in max 2 lines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693739" y="2417762"/>
            <a:ext cx="7740144" cy="3532187"/>
          </a:xfrm>
        </p:spPr>
        <p:txBody>
          <a:bodyPr/>
          <a:lstStyle/>
          <a:p>
            <a:pPr lvl="0"/>
            <a:r>
              <a:rPr lang="sv-SE"/>
              <a:t>Click to add text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8794753" y="0"/>
            <a:ext cx="3394463" cy="6858000"/>
          </a:xfrm>
          <a:solidFill>
            <a:schemeClr val="bg1">
              <a:lumMod val="85000"/>
            </a:schemeClr>
          </a:solidFill>
        </p:spPr>
        <p:txBody>
          <a:bodyPr tIns="1440000" anchor="ctr" anchorCtr="0"/>
          <a:lstStyle>
            <a:lvl1pPr marL="0" marR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sv-SE"/>
              <a:t>Click here, and insert picture via Images-button in the ribbon</a:t>
            </a:r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6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33">
                <a:noFill/>
              </a:defRPr>
            </a:lvl1pPr>
          </a:lstStyle>
          <a:p>
            <a:r>
              <a:rPr lang="sv-SE"/>
              <a:t>2022-02-21</a:t>
            </a:r>
          </a:p>
        </p:txBody>
      </p:sp>
      <p:sp>
        <p:nvSpPr>
          <p:cNvPr id="7" name="FLD_Footer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5D37B1E-C366-494F-A587-962AD9AABC83}" type="slidenum">
              <a:rPr lang="sv-SE"/>
              <a:pPr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349743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56569" y="391029"/>
            <a:ext cx="5086955" cy="1285875"/>
          </a:xfrm>
        </p:spPr>
        <p:txBody>
          <a:bodyPr/>
          <a:lstStyle>
            <a:lvl1pPr>
              <a:defRPr baseline="0">
                <a:solidFill>
                  <a:srgbClr val="385988"/>
                </a:solidFill>
              </a:defRPr>
            </a:lvl1pPr>
          </a:lstStyle>
          <a:p>
            <a:r>
              <a:rPr lang="sv-SE"/>
              <a:t>Click to add title in max 2 lines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693739" y="2417762"/>
            <a:ext cx="5050653" cy="3532187"/>
          </a:xfrm>
        </p:spPr>
        <p:txBody>
          <a:bodyPr/>
          <a:lstStyle/>
          <a:p>
            <a:pPr lvl="0"/>
            <a:r>
              <a:rPr lang="sv-SE"/>
              <a:t>Click to add text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094800" y="4"/>
            <a:ext cx="6094413" cy="3425825"/>
          </a:xfrm>
          <a:solidFill>
            <a:schemeClr val="bg1">
              <a:lumMod val="95000"/>
            </a:schemeClr>
          </a:solidFill>
        </p:spPr>
        <p:txBody>
          <a:bodyPr tIns="1188000" anchor="ctr" anchorCtr="0"/>
          <a:lstStyle>
            <a:lvl1pPr marL="0" marR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sv-SE"/>
              <a:t>Click here, and insert picture via Images-button in the ribbon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094800" y="3425828"/>
            <a:ext cx="6094413" cy="3432175"/>
          </a:xfrm>
          <a:solidFill>
            <a:schemeClr val="bg1">
              <a:lumMod val="85000"/>
            </a:schemeClr>
          </a:solidFill>
        </p:spPr>
        <p:txBody>
          <a:bodyPr tIns="1188000" anchor="ctr" anchorCtr="0"/>
          <a:lstStyle>
            <a:lvl1pPr marL="0" marR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sv-SE"/>
              <a:t>Click here, and insert picture via Images-button in the ribbon</a:t>
            </a:r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7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33">
                <a:solidFill>
                  <a:schemeClr val="bg1"/>
                </a:solidFill>
              </a:defRPr>
            </a:lvl1pPr>
          </a:lstStyle>
          <a:p>
            <a:r>
              <a:rPr lang="sv-SE"/>
              <a:t>2022-02-21</a:t>
            </a:r>
          </a:p>
        </p:txBody>
      </p:sp>
      <p:sp>
        <p:nvSpPr>
          <p:cNvPr id="7" name="FLD_Footer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45D37B1E-C366-494F-A587-962AD9AABC83}" type="slidenum">
              <a:rPr lang="sv-SE"/>
              <a:pPr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670800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56569" y="391029"/>
            <a:ext cx="5086955" cy="1285875"/>
          </a:xfrm>
        </p:spPr>
        <p:txBody>
          <a:bodyPr/>
          <a:lstStyle>
            <a:lvl1pPr>
              <a:defRPr baseline="0">
                <a:solidFill>
                  <a:srgbClr val="385988"/>
                </a:solidFill>
              </a:defRPr>
            </a:lvl1pPr>
          </a:lstStyle>
          <a:p>
            <a:r>
              <a:rPr lang="sv-SE"/>
              <a:t>Click to add title in max 2 lines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693739" y="2417762"/>
            <a:ext cx="5050653" cy="3532187"/>
          </a:xfrm>
        </p:spPr>
        <p:txBody>
          <a:bodyPr/>
          <a:lstStyle/>
          <a:p>
            <a:pPr lvl="0"/>
            <a:r>
              <a:rPr lang="sv-SE"/>
              <a:t>Click to add text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094800" y="4"/>
            <a:ext cx="6094413" cy="3425825"/>
          </a:xfrm>
          <a:solidFill>
            <a:schemeClr val="bg1">
              <a:lumMod val="95000"/>
            </a:schemeClr>
          </a:solidFill>
        </p:spPr>
        <p:txBody>
          <a:bodyPr tIns="1188000" anchor="ctr" anchorCtr="0"/>
          <a:lstStyle>
            <a:lvl1pPr marL="0" marR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sv-SE"/>
              <a:t>Click here, and insert picture via Images-button in the ribbon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094803" y="3425823"/>
            <a:ext cx="2699951" cy="3434400"/>
          </a:xfrm>
          <a:solidFill>
            <a:schemeClr val="bg1">
              <a:lumMod val="85000"/>
            </a:schemeClr>
          </a:solidFill>
        </p:spPr>
        <p:txBody>
          <a:bodyPr tIns="1440000" anchor="ctr" anchorCtr="0"/>
          <a:lstStyle>
            <a:lvl1pPr marL="0" marR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sv-SE"/>
              <a:t>Click here, and insert picture via Images-button in the ribbon</a:t>
            </a:r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8794753" y="3425823"/>
            <a:ext cx="3394463" cy="3434400"/>
          </a:xfrm>
          <a:solidFill>
            <a:schemeClr val="bg1">
              <a:lumMod val="75000"/>
            </a:schemeClr>
          </a:solidFill>
        </p:spPr>
        <p:txBody>
          <a:bodyPr tIns="1440000" anchor="ctr" anchorCtr="0"/>
          <a:lstStyle>
            <a:lvl1pPr marL="0" marR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sv-SE"/>
              <a:t>Click here, and insert picture via Images-button in the ribbon</a:t>
            </a:r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8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33">
                <a:noFill/>
              </a:defRPr>
            </a:lvl1pPr>
          </a:lstStyle>
          <a:p>
            <a:r>
              <a:rPr lang="sv-SE"/>
              <a:t>2022-02-21</a:t>
            </a:r>
          </a:p>
        </p:txBody>
      </p:sp>
      <p:sp>
        <p:nvSpPr>
          <p:cNvPr id="7" name="FLD_Footer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5D37B1E-C366-494F-A587-962AD9AABC83}" type="slidenum">
              <a:rPr lang="sv-SE"/>
              <a:pPr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12269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AFA620-BCA3-4D4E-B9A3-4000DCC18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  <a:endParaRPr lang="fo-FO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438BABE-7125-428B-B047-D844BBEDFE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A5E2A2E-2857-40E9-9CA2-9767F0224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B143D-E135-4001-B5D9-0E7FC76E08C2}" type="datetimeFigureOut">
              <a:rPr lang="fo-FO" smtClean="0"/>
              <a:t>18.02.2023</a:t>
            </a:fld>
            <a:endParaRPr lang="fo-FO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46C1832-DD4C-4349-AB15-D9F0253A0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o-FO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5400943-EFEF-49ED-AA1B-BCDC158EA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13174-79E5-415A-9689-802086D26BCB}" type="slidenum">
              <a:rPr lang="fo-FO" smtClean="0"/>
              <a:t>‹nr.›</a:t>
            </a:fld>
            <a:endParaRPr lang="fo-FO" dirty="0"/>
          </a:p>
        </p:txBody>
      </p:sp>
    </p:spTree>
    <p:extLst>
      <p:ext uri="{BB962C8B-B14F-4D97-AF65-F5344CB8AC3E}">
        <p14:creationId xmlns:p14="http://schemas.microsoft.com/office/powerpoint/2010/main" val="12804127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sv-SE" sz="1800" err="1"/>
          </a:p>
        </p:txBody>
      </p:sp>
      <p:sp>
        <p:nvSpPr>
          <p:cNvPr id="8" name="Picture Placeholder 1"/>
          <p:cNvSpPr>
            <a:spLocks noGrp="1"/>
          </p:cNvSpPr>
          <p:nvPr>
            <p:ph type="pic" sz="quarter" idx="13" hasCustomPrompt="1"/>
          </p:nvPr>
        </p:nvSpPr>
        <p:spPr>
          <a:xfrm>
            <a:off x="-1" y="0"/>
            <a:ext cx="12189601" cy="6858000"/>
          </a:xfrm>
          <a:solidFill>
            <a:schemeClr val="bg1">
              <a:lumMod val="85000"/>
            </a:schemeClr>
          </a:solidFill>
        </p:spPr>
        <p:txBody>
          <a:bodyPr tIns="972000" anchor="ctr" anchorCtr="0"/>
          <a:lstStyle>
            <a:lvl1pPr marL="0" marR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sv-SE"/>
              <a:t>Click here, and insert picture via Images-button in the ribbon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656568" y="391028"/>
            <a:ext cx="5437845" cy="1346332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Click to add title</a:t>
            </a:r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4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33">
                <a:noFill/>
              </a:defRPr>
            </a:lvl1pPr>
          </a:lstStyle>
          <a:p>
            <a:r>
              <a:rPr lang="sv-SE"/>
              <a:t>2022-02-21</a:t>
            </a:r>
          </a:p>
        </p:txBody>
      </p:sp>
      <p:sp>
        <p:nvSpPr>
          <p:cNvPr id="7" name="FLD_Footer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5D37B1E-C366-494F-A587-962AD9AABC83}" type="slidenum">
              <a:rPr lang="sv-SE"/>
              <a:pPr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117478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ADC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sv-SE" sz="1800" err="1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33">
                <a:solidFill>
                  <a:schemeClr val="bg1"/>
                </a:solidFill>
              </a:defRPr>
            </a:lvl1pPr>
          </a:lstStyle>
          <a:p>
            <a:r>
              <a:rPr lang="sv-SE"/>
              <a:t>2022-02-21</a:t>
            </a:r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sv-SE"/>
              <a:pPr/>
              <a:t>‹nr.›</a:t>
            </a:fld>
            <a:endParaRPr lang="sv-SE"/>
          </a:p>
        </p:txBody>
      </p:sp>
      <p:sp>
        <p:nvSpPr>
          <p:cNvPr id="11" name="USR_Name"/>
          <p:cNvSpPr>
            <a:spLocks noGrp="1"/>
          </p:cNvSpPr>
          <p:nvPr>
            <p:ph type="body" sz="quarter" idx="13" hasCustomPrompt="1"/>
          </p:nvPr>
        </p:nvSpPr>
        <p:spPr>
          <a:xfrm>
            <a:off x="3394077" y="1915152"/>
            <a:ext cx="8099423" cy="601488"/>
          </a:xfrm>
        </p:spPr>
        <p:txBody>
          <a:bodyPr anchor="b" anchorCtr="0"/>
          <a:lstStyle>
            <a:lvl1pPr marL="0" indent="0">
              <a:buFontTx/>
              <a:buNone/>
              <a:defRPr sz="2800" b="1"/>
            </a:lvl1pPr>
          </a:lstStyle>
          <a:p>
            <a:pPr lvl="0"/>
            <a:r>
              <a:rPr lang="sv-SE"/>
              <a:t>Johanna Feuk Westhoff</a:t>
            </a:r>
          </a:p>
        </p:txBody>
      </p:sp>
      <p:sp>
        <p:nvSpPr>
          <p:cNvPr id="14" name="USR_Title"/>
          <p:cNvSpPr>
            <a:spLocks noGrp="1"/>
          </p:cNvSpPr>
          <p:nvPr>
            <p:ph type="body" sz="quarter" idx="14" hasCustomPrompt="1"/>
          </p:nvPr>
        </p:nvSpPr>
        <p:spPr>
          <a:xfrm>
            <a:off x="3394076" y="2630186"/>
            <a:ext cx="8099421" cy="445700"/>
          </a:xfrm>
        </p:spPr>
        <p:txBody>
          <a:bodyPr/>
          <a:lstStyle>
            <a:lvl1pPr marL="0" indent="0">
              <a:buNone/>
              <a:defRPr sz="2800"/>
            </a:lvl1pPr>
          </a:lstStyle>
          <a:p>
            <a:pPr lvl="0"/>
            <a:r>
              <a:rPr lang="sv-SE"/>
              <a:t>Click to add title</a:t>
            </a:r>
          </a:p>
        </p:txBody>
      </p:sp>
      <p:sp>
        <p:nvSpPr>
          <p:cNvPr id="16" name="USR_Email"/>
          <p:cNvSpPr>
            <a:spLocks noGrp="1"/>
          </p:cNvSpPr>
          <p:nvPr>
            <p:ph type="body" sz="quarter" idx="15" hasCustomPrompt="1"/>
          </p:nvPr>
        </p:nvSpPr>
        <p:spPr>
          <a:xfrm>
            <a:off x="3394077" y="3166672"/>
            <a:ext cx="8099425" cy="484188"/>
          </a:xfrm>
        </p:spPr>
        <p:txBody>
          <a:bodyPr/>
          <a:lstStyle>
            <a:lvl1pPr marL="0" indent="0">
              <a:buNone/>
              <a:defRPr sz="2800" b="1" baseline="0"/>
            </a:lvl1pPr>
          </a:lstStyle>
          <a:p>
            <a:pPr lvl="0"/>
            <a:r>
              <a:rPr lang="sv-SE"/>
              <a:t>johanna.feuk@nordregio.org</a:t>
            </a:r>
          </a:p>
        </p:txBody>
      </p:sp>
      <p:sp>
        <p:nvSpPr>
          <p:cNvPr id="17" name="USR_DirectPhone"/>
          <p:cNvSpPr>
            <a:spLocks noGrp="1"/>
          </p:cNvSpPr>
          <p:nvPr>
            <p:ph type="body" sz="quarter" idx="16" hasCustomPrompt="1"/>
          </p:nvPr>
        </p:nvSpPr>
        <p:spPr>
          <a:xfrm>
            <a:off x="3394077" y="3607704"/>
            <a:ext cx="8099425" cy="484188"/>
          </a:xfrm>
        </p:spPr>
        <p:txBody>
          <a:bodyPr/>
          <a:lstStyle>
            <a:lvl1pPr marL="0" indent="0">
              <a:buNone/>
              <a:defRPr sz="2800" b="1" baseline="0"/>
            </a:lvl1pPr>
          </a:lstStyle>
          <a:p>
            <a:pPr lvl="0"/>
            <a:r>
              <a:rPr lang="sv-SE"/>
              <a:t>+46760353434</a:t>
            </a:r>
          </a:p>
        </p:txBody>
      </p:sp>
      <p:sp>
        <p:nvSpPr>
          <p:cNvPr id="20" name="OFF_companyname"/>
          <p:cNvSpPr>
            <a:spLocks noGrp="1"/>
          </p:cNvSpPr>
          <p:nvPr>
            <p:ph type="body" sz="quarter" idx="18" hasCustomPrompt="1"/>
          </p:nvPr>
        </p:nvSpPr>
        <p:spPr>
          <a:xfrm>
            <a:off x="3394079" y="4426568"/>
            <a:ext cx="8099423" cy="330367"/>
          </a:xfrm>
        </p:spPr>
        <p:txBody>
          <a:bodyPr anchor="b" anchorCtr="0"/>
          <a:lstStyle>
            <a:lvl1pPr marL="0" indent="0">
              <a:buNone/>
              <a:defRPr sz="1800" b="1"/>
            </a:lvl1pPr>
          </a:lstStyle>
          <a:p>
            <a:pPr lvl="0"/>
            <a:r>
              <a:rPr lang="sv-SE"/>
              <a:t>Nordiska ministerrådet</a:t>
            </a:r>
          </a:p>
        </p:txBody>
      </p:sp>
      <p:sp>
        <p:nvSpPr>
          <p:cNvPr id="19" name="USR_Address"/>
          <p:cNvSpPr>
            <a:spLocks noGrp="1"/>
          </p:cNvSpPr>
          <p:nvPr>
            <p:ph type="body" sz="quarter" idx="17" hasCustomPrompt="1"/>
          </p:nvPr>
        </p:nvSpPr>
        <p:spPr>
          <a:xfrm>
            <a:off x="3394075" y="4757892"/>
            <a:ext cx="8099423" cy="330367"/>
          </a:xfrm>
        </p:spPr>
        <p:txBody>
          <a:bodyPr anchor="t" anchorCtr="0"/>
          <a:lstStyle>
            <a:lvl1pPr marL="0" indent="0">
              <a:buNone/>
              <a:defRPr sz="1800"/>
            </a:lvl1pPr>
          </a:lstStyle>
          <a:p>
            <a:pPr lvl="0"/>
            <a:r>
              <a:rPr lang="sv-SE"/>
              <a:t>Holmamiralens väg 10</a:t>
            </a:r>
          </a:p>
        </p:txBody>
      </p:sp>
      <p:sp>
        <p:nvSpPr>
          <p:cNvPr id="13" name="Freeform 5"/>
          <p:cNvSpPr>
            <a:spLocks noEditPoints="1"/>
          </p:cNvSpPr>
          <p:nvPr userDrawn="1"/>
        </p:nvSpPr>
        <p:spPr bwMode="auto">
          <a:xfrm>
            <a:off x="699435" y="6288503"/>
            <a:ext cx="317324" cy="317017"/>
          </a:xfrm>
          <a:custGeom>
            <a:avLst/>
            <a:gdLst>
              <a:gd name="T0" fmla="*/ 136 w 272"/>
              <a:gd name="T1" fmla="*/ 0 h 273"/>
              <a:gd name="T2" fmla="*/ 58 w 272"/>
              <a:gd name="T3" fmla="*/ 25 h 273"/>
              <a:gd name="T4" fmla="*/ 127 w 272"/>
              <a:gd name="T5" fmla="*/ 177 h 273"/>
              <a:gd name="T6" fmla="*/ 131 w 272"/>
              <a:gd name="T7" fmla="*/ 182 h 273"/>
              <a:gd name="T8" fmla="*/ 131 w 272"/>
              <a:gd name="T9" fmla="*/ 182 h 273"/>
              <a:gd name="T10" fmla="*/ 119 w 272"/>
              <a:gd name="T11" fmla="*/ 182 h 273"/>
              <a:gd name="T12" fmla="*/ 119 w 272"/>
              <a:gd name="T13" fmla="*/ 182 h 273"/>
              <a:gd name="T14" fmla="*/ 109 w 272"/>
              <a:gd name="T15" fmla="*/ 175 h 273"/>
              <a:gd name="T16" fmla="*/ 45 w 272"/>
              <a:gd name="T17" fmla="*/ 35 h 273"/>
              <a:gd name="T18" fmla="*/ 33 w 272"/>
              <a:gd name="T19" fmla="*/ 47 h 273"/>
              <a:gd name="T20" fmla="*/ 92 w 272"/>
              <a:gd name="T21" fmla="*/ 177 h 273"/>
              <a:gd name="T22" fmla="*/ 96 w 272"/>
              <a:gd name="T23" fmla="*/ 182 h 273"/>
              <a:gd name="T24" fmla="*/ 96 w 272"/>
              <a:gd name="T25" fmla="*/ 182 h 273"/>
              <a:gd name="T26" fmla="*/ 84 w 272"/>
              <a:gd name="T27" fmla="*/ 182 h 273"/>
              <a:gd name="T28" fmla="*/ 84 w 272"/>
              <a:gd name="T29" fmla="*/ 182 h 273"/>
              <a:gd name="T30" fmla="*/ 74 w 272"/>
              <a:gd name="T31" fmla="*/ 175 h 273"/>
              <a:gd name="T32" fmla="*/ 22 w 272"/>
              <a:gd name="T33" fmla="*/ 62 h 273"/>
              <a:gd name="T34" fmla="*/ 12 w 272"/>
              <a:gd name="T35" fmla="*/ 79 h 273"/>
              <a:gd name="T36" fmla="*/ 57 w 272"/>
              <a:gd name="T37" fmla="*/ 177 h 273"/>
              <a:gd name="T38" fmla="*/ 61 w 272"/>
              <a:gd name="T39" fmla="*/ 182 h 273"/>
              <a:gd name="T40" fmla="*/ 61 w 272"/>
              <a:gd name="T41" fmla="*/ 182 h 273"/>
              <a:gd name="T42" fmla="*/ 48 w 272"/>
              <a:gd name="T43" fmla="*/ 182 h 273"/>
              <a:gd name="T44" fmla="*/ 48 w 272"/>
              <a:gd name="T45" fmla="*/ 182 h 273"/>
              <a:gd name="T46" fmla="*/ 38 w 272"/>
              <a:gd name="T47" fmla="*/ 175 h 273"/>
              <a:gd name="T48" fmla="*/ 4 w 272"/>
              <a:gd name="T49" fmla="*/ 101 h 273"/>
              <a:gd name="T50" fmla="*/ 0 w 272"/>
              <a:gd name="T51" fmla="*/ 130 h 273"/>
              <a:gd name="T52" fmla="*/ 21 w 272"/>
              <a:gd name="T53" fmla="*/ 177 h 273"/>
              <a:gd name="T54" fmla="*/ 25 w 272"/>
              <a:gd name="T55" fmla="*/ 182 h 273"/>
              <a:gd name="T56" fmla="*/ 25 w 272"/>
              <a:gd name="T57" fmla="*/ 182 h 273"/>
              <a:gd name="T58" fmla="*/ 13 w 272"/>
              <a:gd name="T59" fmla="*/ 182 h 273"/>
              <a:gd name="T60" fmla="*/ 7 w 272"/>
              <a:gd name="T61" fmla="*/ 181 h 273"/>
              <a:gd name="T62" fmla="*/ 136 w 272"/>
              <a:gd name="T63" fmla="*/ 273 h 273"/>
              <a:gd name="T64" fmla="*/ 272 w 272"/>
              <a:gd name="T65" fmla="*/ 137 h 273"/>
              <a:gd name="T66" fmla="*/ 136 w 272"/>
              <a:gd name="T67" fmla="*/ 0 h 273"/>
              <a:gd name="T68" fmla="*/ 136 w 272"/>
              <a:gd name="T69" fmla="*/ 253 h 273"/>
              <a:gd name="T70" fmla="*/ 38 w 272"/>
              <a:gd name="T71" fmla="*/ 199 h 273"/>
              <a:gd name="T72" fmla="*/ 182 w 272"/>
              <a:gd name="T73" fmla="*/ 199 h 273"/>
              <a:gd name="T74" fmla="*/ 182 w 272"/>
              <a:gd name="T75" fmla="*/ 199 h 273"/>
              <a:gd name="T76" fmla="*/ 228 w 272"/>
              <a:gd name="T77" fmla="*/ 199 h 273"/>
              <a:gd name="T78" fmla="*/ 202 w 272"/>
              <a:gd name="T79" fmla="*/ 178 h 273"/>
              <a:gd name="T80" fmla="*/ 179 w 272"/>
              <a:gd name="T81" fmla="*/ 182 h 273"/>
              <a:gd name="T82" fmla="*/ 155 w 272"/>
              <a:gd name="T83" fmla="*/ 182 h 273"/>
              <a:gd name="T84" fmla="*/ 155 w 272"/>
              <a:gd name="T85" fmla="*/ 182 h 273"/>
              <a:gd name="T86" fmla="*/ 144 w 272"/>
              <a:gd name="T87" fmla="*/ 175 h 273"/>
              <a:gd name="T88" fmla="*/ 80 w 272"/>
              <a:gd name="T89" fmla="*/ 34 h 273"/>
              <a:gd name="T90" fmla="*/ 136 w 272"/>
              <a:gd name="T91" fmla="*/ 20 h 273"/>
              <a:gd name="T92" fmla="*/ 252 w 272"/>
              <a:gd name="T93" fmla="*/ 137 h 273"/>
              <a:gd name="T94" fmla="*/ 136 w 272"/>
              <a:gd name="T95" fmla="*/ 25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2" h="273">
                <a:moveTo>
                  <a:pt x="136" y="0"/>
                </a:moveTo>
                <a:cubicBezTo>
                  <a:pt x="107" y="0"/>
                  <a:pt x="80" y="9"/>
                  <a:pt x="58" y="25"/>
                </a:cubicBezTo>
                <a:cubicBezTo>
                  <a:pt x="58" y="25"/>
                  <a:pt x="126" y="174"/>
                  <a:pt x="127" y="177"/>
                </a:cubicBezTo>
                <a:cubicBezTo>
                  <a:pt x="129" y="181"/>
                  <a:pt x="131" y="182"/>
                  <a:pt x="131" y="182"/>
                </a:cubicBezTo>
                <a:cubicBezTo>
                  <a:pt x="131" y="182"/>
                  <a:pt x="131" y="182"/>
                  <a:pt x="131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4" y="182"/>
                  <a:pt x="112" y="181"/>
                  <a:pt x="109" y="175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9"/>
                  <a:pt x="37" y="43"/>
                  <a:pt x="33" y="47"/>
                </a:cubicBezTo>
                <a:cubicBezTo>
                  <a:pt x="53" y="91"/>
                  <a:pt x="91" y="174"/>
                  <a:pt x="92" y="177"/>
                </a:cubicBezTo>
                <a:cubicBezTo>
                  <a:pt x="94" y="181"/>
                  <a:pt x="96" y="182"/>
                  <a:pt x="96" y="182"/>
                </a:cubicBezTo>
                <a:cubicBezTo>
                  <a:pt x="96" y="182"/>
                  <a:pt x="96" y="182"/>
                  <a:pt x="96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78" y="182"/>
                  <a:pt x="76" y="181"/>
                  <a:pt x="74" y="175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67"/>
                  <a:pt x="15" y="73"/>
                  <a:pt x="12" y="79"/>
                </a:cubicBezTo>
                <a:cubicBezTo>
                  <a:pt x="32" y="123"/>
                  <a:pt x="55" y="175"/>
                  <a:pt x="57" y="177"/>
                </a:cubicBezTo>
                <a:cubicBezTo>
                  <a:pt x="58" y="181"/>
                  <a:pt x="61" y="182"/>
                  <a:pt x="61" y="182"/>
                </a:cubicBezTo>
                <a:cubicBezTo>
                  <a:pt x="61" y="182"/>
                  <a:pt x="61" y="182"/>
                  <a:pt x="61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3" y="182"/>
                  <a:pt x="41" y="181"/>
                  <a:pt x="38" y="175"/>
                </a:cubicBezTo>
                <a:cubicBezTo>
                  <a:pt x="4" y="101"/>
                  <a:pt x="4" y="101"/>
                  <a:pt x="4" y="101"/>
                </a:cubicBezTo>
                <a:cubicBezTo>
                  <a:pt x="2" y="110"/>
                  <a:pt x="0" y="120"/>
                  <a:pt x="0" y="130"/>
                </a:cubicBezTo>
                <a:cubicBezTo>
                  <a:pt x="11" y="155"/>
                  <a:pt x="21" y="176"/>
                  <a:pt x="21" y="177"/>
                </a:cubicBezTo>
                <a:cubicBezTo>
                  <a:pt x="23" y="181"/>
                  <a:pt x="25" y="182"/>
                  <a:pt x="25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13" y="182"/>
                  <a:pt x="13" y="182"/>
                  <a:pt x="13" y="182"/>
                </a:cubicBezTo>
                <a:cubicBezTo>
                  <a:pt x="10" y="182"/>
                  <a:pt x="8" y="182"/>
                  <a:pt x="7" y="181"/>
                </a:cubicBezTo>
                <a:cubicBezTo>
                  <a:pt x="25" y="234"/>
                  <a:pt x="76" y="273"/>
                  <a:pt x="136" y="273"/>
                </a:cubicBezTo>
                <a:cubicBezTo>
                  <a:pt x="211" y="273"/>
                  <a:pt x="272" y="212"/>
                  <a:pt x="272" y="137"/>
                </a:cubicBezTo>
                <a:cubicBezTo>
                  <a:pt x="272" y="61"/>
                  <a:pt x="211" y="0"/>
                  <a:pt x="136" y="0"/>
                </a:cubicBezTo>
                <a:close/>
                <a:moveTo>
                  <a:pt x="136" y="253"/>
                </a:moveTo>
                <a:cubicBezTo>
                  <a:pt x="95" y="253"/>
                  <a:pt x="58" y="232"/>
                  <a:pt x="38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228" y="199"/>
                  <a:pt x="228" y="199"/>
                  <a:pt x="228" y="199"/>
                </a:cubicBezTo>
                <a:cubicBezTo>
                  <a:pt x="202" y="178"/>
                  <a:pt x="202" y="178"/>
                  <a:pt x="202" y="178"/>
                </a:cubicBezTo>
                <a:cubicBezTo>
                  <a:pt x="202" y="178"/>
                  <a:pt x="191" y="182"/>
                  <a:pt x="179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49" y="182"/>
                  <a:pt x="147" y="181"/>
                  <a:pt x="144" y="175"/>
                </a:cubicBezTo>
                <a:cubicBezTo>
                  <a:pt x="80" y="34"/>
                  <a:pt x="80" y="34"/>
                  <a:pt x="80" y="34"/>
                </a:cubicBezTo>
                <a:cubicBezTo>
                  <a:pt x="97" y="25"/>
                  <a:pt x="116" y="20"/>
                  <a:pt x="136" y="20"/>
                </a:cubicBezTo>
                <a:cubicBezTo>
                  <a:pt x="200" y="20"/>
                  <a:pt x="252" y="72"/>
                  <a:pt x="252" y="137"/>
                </a:cubicBezTo>
                <a:cubicBezTo>
                  <a:pt x="252" y="201"/>
                  <a:pt x="200" y="253"/>
                  <a:pt x="136" y="253"/>
                </a:cubicBezTo>
                <a:close/>
              </a:path>
            </a:pathLst>
          </a:custGeom>
          <a:solidFill>
            <a:srgbClr val="38598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1800">
                <a:solidFill>
                  <a:srgbClr val="385988"/>
                </a:solidFill>
              </a:rPr>
              <a:t> </a:t>
            </a:r>
            <a:endParaRPr lang="sv-SE" sz="1800"/>
          </a:p>
        </p:txBody>
      </p:sp>
    </p:spTree>
    <p:extLst>
      <p:ext uri="{BB962C8B-B14F-4D97-AF65-F5344CB8AC3E}">
        <p14:creationId xmlns:p14="http://schemas.microsoft.com/office/powerpoint/2010/main" val="41044880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859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sv-SE" sz="1800" err="1"/>
          </a:p>
        </p:txBody>
      </p:sp>
      <p:sp>
        <p:nvSpPr>
          <p:cNvPr id="12" name="Picture Placeholder 1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noFill/>
        </p:spPr>
        <p:txBody>
          <a:bodyPr tIns="792000" anchor="ctr" anchorCtr="0"/>
          <a:lstStyle>
            <a:lvl1pPr marL="0" indent="0" algn="ctr">
              <a:buNone/>
              <a:tabLst>
                <a:tab pos="1700128" algn="l"/>
              </a:tabLst>
              <a:defRPr sz="2200" baseline="0">
                <a:solidFill>
                  <a:srgbClr val="ADCFF1"/>
                </a:solidFill>
              </a:defRPr>
            </a:lvl1pPr>
          </a:lstStyle>
          <a:p>
            <a:r>
              <a:rPr lang="sv-SE"/>
              <a:t>Click here, and insert picture via Images-button in the ribbon</a:t>
            </a:r>
          </a:p>
        </p:txBody>
      </p:sp>
      <p:sp>
        <p:nvSpPr>
          <p:cNvPr id="2" name="LAN_Thanks"/>
          <p:cNvSpPr>
            <a:spLocks noGrp="1"/>
          </p:cNvSpPr>
          <p:nvPr>
            <p:ph type="title" hasCustomPrompt="1"/>
          </p:nvPr>
        </p:nvSpPr>
        <p:spPr>
          <a:xfrm>
            <a:off x="3326401" y="1639405"/>
            <a:ext cx="8167099" cy="1490661"/>
          </a:xfrm>
        </p:spPr>
        <p:txBody>
          <a:bodyPr anchor="t" anchorCtr="0"/>
          <a:lstStyle>
            <a:lvl1pPr>
              <a:defRPr sz="7800">
                <a:solidFill>
                  <a:srgbClr val="ADCFF1"/>
                </a:solidFill>
              </a:defRPr>
            </a:lvl1pPr>
          </a:lstStyle>
          <a:p>
            <a:r>
              <a:rPr lang="sv-SE"/>
              <a:t>Tack.</a:t>
            </a:r>
          </a:p>
        </p:txBody>
      </p:sp>
      <p:sp>
        <p:nvSpPr>
          <p:cNvPr id="8" name="Date Placeholder 7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33">
                <a:noFill/>
              </a:defRPr>
            </a:lvl1pPr>
          </a:lstStyle>
          <a:p>
            <a:r>
              <a:rPr lang="sv-SE"/>
              <a:t>2022-02-21</a:t>
            </a:r>
          </a:p>
        </p:txBody>
      </p:sp>
      <p:sp>
        <p:nvSpPr>
          <p:cNvPr id="9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ADCFF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ADCFF1"/>
                </a:solidFill>
              </a:defRPr>
            </a:lvl1pPr>
          </a:lstStyle>
          <a:p>
            <a:fld id="{45D37B1E-C366-494F-A587-962AD9AABC83}" type="slidenum">
              <a:rPr lang="sv-SE"/>
              <a:pPr/>
              <a:t>‹nr.›</a:t>
            </a:fld>
            <a:endParaRPr lang="sv-SE"/>
          </a:p>
        </p:txBody>
      </p:sp>
      <p:sp>
        <p:nvSpPr>
          <p:cNvPr id="13" name="Freeform 5"/>
          <p:cNvSpPr>
            <a:spLocks noEditPoints="1"/>
          </p:cNvSpPr>
          <p:nvPr userDrawn="1"/>
        </p:nvSpPr>
        <p:spPr bwMode="auto">
          <a:xfrm>
            <a:off x="699435" y="6288503"/>
            <a:ext cx="317324" cy="317017"/>
          </a:xfrm>
          <a:custGeom>
            <a:avLst/>
            <a:gdLst>
              <a:gd name="T0" fmla="*/ 136 w 272"/>
              <a:gd name="T1" fmla="*/ 0 h 273"/>
              <a:gd name="T2" fmla="*/ 58 w 272"/>
              <a:gd name="T3" fmla="*/ 25 h 273"/>
              <a:gd name="T4" fmla="*/ 127 w 272"/>
              <a:gd name="T5" fmla="*/ 177 h 273"/>
              <a:gd name="T6" fmla="*/ 131 w 272"/>
              <a:gd name="T7" fmla="*/ 182 h 273"/>
              <a:gd name="T8" fmla="*/ 131 w 272"/>
              <a:gd name="T9" fmla="*/ 182 h 273"/>
              <a:gd name="T10" fmla="*/ 119 w 272"/>
              <a:gd name="T11" fmla="*/ 182 h 273"/>
              <a:gd name="T12" fmla="*/ 119 w 272"/>
              <a:gd name="T13" fmla="*/ 182 h 273"/>
              <a:gd name="T14" fmla="*/ 109 w 272"/>
              <a:gd name="T15" fmla="*/ 175 h 273"/>
              <a:gd name="T16" fmla="*/ 45 w 272"/>
              <a:gd name="T17" fmla="*/ 35 h 273"/>
              <a:gd name="T18" fmla="*/ 33 w 272"/>
              <a:gd name="T19" fmla="*/ 47 h 273"/>
              <a:gd name="T20" fmla="*/ 92 w 272"/>
              <a:gd name="T21" fmla="*/ 177 h 273"/>
              <a:gd name="T22" fmla="*/ 96 w 272"/>
              <a:gd name="T23" fmla="*/ 182 h 273"/>
              <a:gd name="T24" fmla="*/ 96 w 272"/>
              <a:gd name="T25" fmla="*/ 182 h 273"/>
              <a:gd name="T26" fmla="*/ 84 w 272"/>
              <a:gd name="T27" fmla="*/ 182 h 273"/>
              <a:gd name="T28" fmla="*/ 84 w 272"/>
              <a:gd name="T29" fmla="*/ 182 h 273"/>
              <a:gd name="T30" fmla="*/ 74 w 272"/>
              <a:gd name="T31" fmla="*/ 175 h 273"/>
              <a:gd name="T32" fmla="*/ 22 w 272"/>
              <a:gd name="T33" fmla="*/ 62 h 273"/>
              <a:gd name="T34" fmla="*/ 12 w 272"/>
              <a:gd name="T35" fmla="*/ 79 h 273"/>
              <a:gd name="T36" fmla="*/ 57 w 272"/>
              <a:gd name="T37" fmla="*/ 177 h 273"/>
              <a:gd name="T38" fmla="*/ 61 w 272"/>
              <a:gd name="T39" fmla="*/ 182 h 273"/>
              <a:gd name="T40" fmla="*/ 61 w 272"/>
              <a:gd name="T41" fmla="*/ 182 h 273"/>
              <a:gd name="T42" fmla="*/ 48 w 272"/>
              <a:gd name="T43" fmla="*/ 182 h 273"/>
              <a:gd name="T44" fmla="*/ 48 w 272"/>
              <a:gd name="T45" fmla="*/ 182 h 273"/>
              <a:gd name="T46" fmla="*/ 38 w 272"/>
              <a:gd name="T47" fmla="*/ 175 h 273"/>
              <a:gd name="T48" fmla="*/ 4 w 272"/>
              <a:gd name="T49" fmla="*/ 101 h 273"/>
              <a:gd name="T50" fmla="*/ 0 w 272"/>
              <a:gd name="T51" fmla="*/ 130 h 273"/>
              <a:gd name="T52" fmla="*/ 21 w 272"/>
              <a:gd name="T53" fmla="*/ 177 h 273"/>
              <a:gd name="T54" fmla="*/ 25 w 272"/>
              <a:gd name="T55" fmla="*/ 182 h 273"/>
              <a:gd name="T56" fmla="*/ 25 w 272"/>
              <a:gd name="T57" fmla="*/ 182 h 273"/>
              <a:gd name="T58" fmla="*/ 13 w 272"/>
              <a:gd name="T59" fmla="*/ 182 h 273"/>
              <a:gd name="T60" fmla="*/ 7 w 272"/>
              <a:gd name="T61" fmla="*/ 181 h 273"/>
              <a:gd name="T62" fmla="*/ 136 w 272"/>
              <a:gd name="T63" fmla="*/ 273 h 273"/>
              <a:gd name="T64" fmla="*/ 272 w 272"/>
              <a:gd name="T65" fmla="*/ 137 h 273"/>
              <a:gd name="T66" fmla="*/ 136 w 272"/>
              <a:gd name="T67" fmla="*/ 0 h 273"/>
              <a:gd name="T68" fmla="*/ 136 w 272"/>
              <a:gd name="T69" fmla="*/ 253 h 273"/>
              <a:gd name="T70" fmla="*/ 38 w 272"/>
              <a:gd name="T71" fmla="*/ 199 h 273"/>
              <a:gd name="T72" fmla="*/ 182 w 272"/>
              <a:gd name="T73" fmla="*/ 199 h 273"/>
              <a:gd name="T74" fmla="*/ 182 w 272"/>
              <a:gd name="T75" fmla="*/ 199 h 273"/>
              <a:gd name="T76" fmla="*/ 228 w 272"/>
              <a:gd name="T77" fmla="*/ 199 h 273"/>
              <a:gd name="T78" fmla="*/ 202 w 272"/>
              <a:gd name="T79" fmla="*/ 178 h 273"/>
              <a:gd name="T80" fmla="*/ 179 w 272"/>
              <a:gd name="T81" fmla="*/ 182 h 273"/>
              <a:gd name="T82" fmla="*/ 155 w 272"/>
              <a:gd name="T83" fmla="*/ 182 h 273"/>
              <a:gd name="T84" fmla="*/ 155 w 272"/>
              <a:gd name="T85" fmla="*/ 182 h 273"/>
              <a:gd name="T86" fmla="*/ 144 w 272"/>
              <a:gd name="T87" fmla="*/ 175 h 273"/>
              <a:gd name="T88" fmla="*/ 80 w 272"/>
              <a:gd name="T89" fmla="*/ 34 h 273"/>
              <a:gd name="T90" fmla="*/ 136 w 272"/>
              <a:gd name="T91" fmla="*/ 20 h 273"/>
              <a:gd name="T92" fmla="*/ 252 w 272"/>
              <a:gd name="T93" fmla="*/ 137 h 273"/>
              <a:gd name="T94" fmla="*/ 136 w 272"/>
              <a:gd name="T95" fmla="*/ 25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2" h="273">
                <a:moveTo>
                  <a:pt x="136" y="0"/>
                </a:moveTo>
                <a:cubicBezTo>
                  <a:pt x="107" y="0"/>
                  <a:pt x="80" y="9"/>
                  <a:pt x="58" y="25"/>
                </a:cubicBezTo>
                <a:cubicBezTo>
                  <a:pt x="58" y="25"/>
                  <a:pt x="126" y="174"/>
                  <a:pt x="127" y="177"/>
                </a:cubicBezTo>
                <a:cubicBezTo>
                  <a:pt x="129" y="181"/>
                  <a:pt x="131" y="182"/>
                  <a:pt x="131" y="182"/>
                </a:cubicBezTo>
                <a:cubicBezTo>
                  <a:pt x="131" y="182"/>
                  <a:pt x="131" y="182"/>
                  <a:pt x="131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4" y="182"/>
                  <a:pt x="112" y="181"/>
                  <a:pt x="109" y="175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9"/>
                  <a:pt x="37" y="43"/>
                  <a:pt x="33" y="47"/>
                </a:cubicBezTo>
                <a:cubicBezTo>
                  <a:pt x="53" y="91"/>
                  <a:pt x="91" y="174"/>
                  <a:pt x="92" y="177"/>
                </a:cubicBezTo>
                <a:cubicBezTo>
                  <a:pt x="94" y="181"/>
                  <a:pt x="96" y="182"/>
                  <a:pt x="96" y="182"/>
                </a:cubicBezTo>
                <a:cubicBezTo>
                  <a:pt x="96" y="182"/>
                  <a:pt x="96" y="182"/>
                  <a:pt x="96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78" y="182"/>
                  <a:pt x="76" y="181"/>
                  <a:pt x="74" y="175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67"/>
                  <a:pt x="15" y="73"/>
                  <a:pt x="12" y="79"/>
                </a:cubicBezTo>
                <a:cubicBezTo>
                  <a:pt x="32" y="123"/>
                  <a:pt x="55" y="175"/>
                  <a:pt x="57" y="177"/>
                </a:cubicBezTo>
                <a:cubicBezTo>
                  <a:pt x="58" y="181"/>
                  <a:pt x="61" y="182"/>
                  <a:pt x="61" y="182"/>
                </a:cubicBezTo>
                <a:cubicBezTo>
                  <a:pt x="61" y="182"/>
                  <a:pt x="61" y="182"/>
                  <a:pt x="61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3" y="182"/>
                  <a:pt x="41" y="181"/>
                  <a:pt x="38" y="175"/>
                </a:cubicBezTo>
                <a:cubicBezTo>
                  <a:pt x="4" y="101"/>
                  <a:pt x="4" y="101"/>
                  <a:pt x="4" y="101"/>
                </a:cubicBezTo>
                <a:cubicBezTo>
                  <a:pt x="2" y="110"/>
                  <a:pt x="0" y="120"/>
                  <a:pt x="0" y="130"/>
                </a:cubicBezTo>
                <a:cubicBezTo>
                  <a:pt x="11" y="155"/>
                  <a:pt x="21" y="176"/>
                  <a:pt x="21" y="177"/>
                </a:cubicBezTo>
                <a:cubicBezTo>
                  <a:pt x="23" y="181"/>
                  <a:pt x="25" y="182"/>
                  <a:pt x="25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13" y="182"/>
                  <a:pt x="13" y="182"/>
                  <a:pt x="13" y="182"/>
                </a:cubicBezTo>
                <a:cubicBezTo>
                  <a:pt x="10" y="182"/>
                  <a:pt x="8" y="182"/>
                  <a:pt x="7" y="181"/>
                </a:cubicBezTo>
                <a:cubicBezTo>
                  <a:pt x="25" y="234"/>
                  <a:pt x="76" y="273"/>
                  <a:pt x="136" y="273"/>
                </a:cubicBezTo>
                <a:cubicBezTo>
                  <a:pt x="211" y="273"/>
                  <a:pt x="272" y="212"/>
                  <a:pt x="272" y="137"/>
                </a:cubicBezTo>
                <a:cubicBezTo>
                  <a:pt x="272" y="61"/>
                  <a:pt x="211" y="0"/>
                  <a:pt x="136" y="0"/>
                </a:cubicBezTo>
                <a:close/>
                <a:moveTo>
                  <a:pt x="136" y="253"/>
                </a:moveTo>
                <a:cubicBezTo>
                  <a:pt x="95" y="253"/>
                  <a:pt x="58" y="232"/>
                  <a:pt x="38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228" y="199"/>
                  <a:pt x="228" y="199"/>
                  <a:pt x="228" y="199"/>
                </a:cubicBezTo>
                <a:cubicBezTo>
                  <a:pt x="202" y="178"/>
                  <a:pt x="202" y="178"/>
                  <a:pt x="202" y="178"/>
                </a:cubicBezTo>
                <a:cubicBezTo>
                  <a:pt x="202" y="178"/>
                  <a:pt x="191" y="182"/>
                  <a:pt x="179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49" y="182"/>
                  <a:pt x="147" y="181"/>
                  <a:pt x="144" y="175"/>
                </a:cubicBezTo>
                <a:cubicBezTo>
                  <a:pt x="80" y="34"/>
                  <a:pt x="80" y="34"/>
                  <a:pt x="80" y="34"/>
                </a:cubicBezTo>
                <a:cubicBezTo>
                  <a:pt x="97" y="25"/>
                  <a:pt x="116" y="20"/>
                  <a:pt x="136" y="20"/>
                </a:cubicBezTo>
                <a:cubicBezTo>
                  <a:pt x="200" y="20"/>
                  <a:pt x="252" y="72"/>
                  <a:pt x="252" y="137"/>
                </a:cubicBezTo>
                <a:cubicBezTo>
                  <a:pt x="252" y="201"/>
                  <a:pt x="200" y="253"/>
                  <a:pt x="136" y="253"/>
                </a:cubicBezTo>
                <a:close/>
              </a:path>
            </a:pathLst>
          </a:custGeom>
          <a:solidFill>
            <a:srgbClr val="ADCFF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18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713066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Click to add title in max 2 lines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137721" y="6964656"/>
            <a:ext cx="2355779" cy="176724"/>
          </a:xfrm>
        </p:spPr>
        <p:txBody>
          <a:bodyPr/>
          <a:lstStyle>
            <a:lvl1pPr>
              <a:defRPr sz="133">
                <a:solidFill>
                  <a:schemeClr val="bg1"/>
                </a:solidFill>
              </a:defRPr>
            </a:lvl1pPr>
          </a:lstStyle>
          <a:p>
            <a:r>
              <a:rPr lang="sv-SE"/>
              <a:t>2022-02-21</a:t>
            </a:r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sv-SE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31289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33">
                <a:noFill/>
              </a:defRPr>
            </a:lvl1pPr>
          </a:lstStyle>
          <a:p>
            <a:r>
              <a:rPr lang="sv-SE"/>
              <a:t>2022-02-21</a:t>
            </a:r>
          </a:p>
        </p:txBody>
      </p:sp>
      <p:sp>
        <p:nvSpPr>
          <p:cNvPr id="3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sv-SE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262180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ser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 userDrawn="1"/>
        </p:nvSpPr>
        <p:spPr>
          <a:xfrm>
            <a:off x="663759" y="375887"/>
            <a:ext cx="10931524" cy="61458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4800">
                <a:solidFill>
                  <a:srgbClr val="385988"/>
                </a:solidFill>
                <a:latin typeface="+mj-lt"/>
                <a:cs typeface="Arial" panose="020B0604020202020204" pitchFamily="34" charset="0"/>
              </a:rPr>
              <a:t>User guide – delete</a:t>
            </a:r>
            <a:r>
              <a:rPr lang="sv-SE" sz="4800" baseline="0">
                <a:solidFill>
                  <a:srgbClr val="385988"/>
                </a:solidFill>
                <a:latin typeface="+mj-lt"/>
                <a:cs typeface="Arial" panose="020B0604020202020204" pitchFamily="34" charset="0"/>
              </a:rPr>
              <a:t> before use</a:t>
            </a:r>
            <a:endParaRPr lang="sv-SE" sz="4800">
              <a:solidFill>
                <a:srgbClr val="385988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AutoShape 4"/>
          <p:cNvSpPr>
            <a:spLocks/>
          </p:cNvSpPr>
          <p:nvPr userDrawn="1"/>
        </p:nvSpPr>
        <p:spPr bwMode="gray">
          <a:xfrm>
            <a:off x="7456919" y="3114507"/>
            <a:ext cx="2160000" cy="113877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sv-SE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Guides</a:t>
            </a:r>
            <a:endParaRPr lang="sv-SE" sz="1800"/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sv-SE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To view drawing guides</a:t>
            </a:r>
            <a:endParaRPr lang="sv-SE" sz="1800"/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sv-SE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</a:t>
            </a:r>
            <a:r>
              <a:rPr lang="sv-SE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Click the </a:t>
            </a:r>
            <a:r>
              <a:rPr lang="sv-SE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View</a:t>
            </a:r>
            <a:r>
              <a:rPr lang="sv-SE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tab, set </a:t>
            </a:r>
            <a:br>
              <a:rPr lang="en-GB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sv-SE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tick mark next to </a:t>
            </a:r>
            <a:r>
              <a:rPr lang="sv-SE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Guides</a:t>
            </a:r>
            <a:endParaRPr lang="sv-SE" sz="1800"/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endParaRPr lang="sv-SE" sz="90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sv-SE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Hint: Alt + F9 </a:t>
            </a:r>
            <a:r>
              <a:rPr lang="sv-SE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 quick </a:t>
            </a:r>
            <a:br>
              <a:rPr lang="en-GB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sv-SE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viewing of guides</a:t>
            </a:r>
            <a:endParaRPr lang="sv-SE" sz="1800"/>
          </a:p>
        </p:txBody>
      </p:sp>
      <p:sp>
        <p:nvSpPr>
          <p:cNvPr id="15" name="Text Box 48"/>
          <p:cNvSpPr txBox="1">
            <a:spLocks noChangeArrowheads="1"/>
          </p:cNvSpPr>
          <p:nvPr userDrawn="1"/>
        </p:nvSpPr>
        <p:spPr bwMode="auto">
          <a:xfrm>
            <a:off x="7456919" y="1409704"/>
            <a:ext cx="2160000" cy="158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sv-SE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Change slide number, </a:t>
            </a:r>
            <a:b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sv-SE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date and footer</a:t>
            </a:r>
            <a:endParaRPr lang="sv-SE" sz="1800"/>
          </a:p>
          <a:p>
            <a:pPr marL="0" marR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sv-SE" sz="9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Do this at the very end, so you get </a:t>
            </a:r>
            <a:br>
              <a:rPr lang="en-GB" sz="9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</a:br>
            <a:r>
              <a:rPr lang="sv-SE" sz="9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all the corrections with you</a:t>
            </a:r>
            <a:endParaRPr lang="sv-SE" sz="1800"/>
          </a:p>
          <a:p>
            <a:pPr eaLnBrk="1" hangingPunct="1">
              <a:spcAft>
                <a:spcPts val="600"/>
              </a:spcAft>
              <a:defRPr/>
            </a:pPr>
            <a:r>
              <a:rPr lang="sv-SE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sv-SE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sv-SE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tab</a:t>
            </a:r>
            <a:endParaRPr lang="sv-SE" altLang="da-DK" sz="900" strike="sngStrike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sv-SE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</a:t>
            </a:r>
            <a:r>
              <a:rPr lang="sv-SE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</a:t>
            </a:r>
            <a:r>
              <a:rPr lang="sv-SE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Header and Footer </a:t>
            </a:r>
            <a:b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(write the desired text)</a:t>
            </a:r>
            <a:endParaRPr lang="sv-SE" sz="1800"/>
          </a:p>
          <a:p>
            <a:pPr eaLnBrk="1" hangingPunct="1">
              <a:spcAft>
                <a:spcPts val="600"/>
              </a:spcAft>
              <a:defRPr/>
            </a:pPr>
            <a:r>
              <a:rPr lang="sv-SE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3. </a:t>
            </a:r>
            <a:r>
              <a:rPr lang="sv-SE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sv-SE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Apply to All</a:t>
            </a:r>
            <a:r>
              <a:rPr lang="sv-SE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or </a:t>
            </a:r>
            <a:r>
              <a:rPr lang="sv-SE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Apply </a:t>
            </a:r>
            <a:r>
              <a:rPr lang="sv-SE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</a:t>
            </a:r>
            <a:br>
              <a:rPr lang="en-GB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sv-SE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only used on one slide</a:t>
            </a:r>
            <a:endParaRPr lang="sv-SE" sz="1800"/>
          </a:p>
        </p:txBody>
      </p:sp>
      <p:sp>
        <p:nvSpPr>
          <p:cNvPr id="18" name="AutoShape 4"/>
          <p:cNvSpPr>
            <a:spLocks/>
          </p:cNvSpPr>
          <p:nvPr userDrawn="1"/>
        </p:nvSpPr>
        <p:spPr bwMode="gray">
          <a:xfrm>
            <a:off x="4359623" y="1409704"/>
            <a:ext cx="2160000" cy="78483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sv-SE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picture</a:t>
            </a:r>
            <a:endParaRPr lang="sv-SE" sz="1800"/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sv-SE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 slides with picture placeholder, </a:t>
            </a:r>
            <a:br>
              <a:rPr lang="en-GB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sv-SE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the picture</a:t>
            </a:r>
            <a:r>
              <a:rPr lang="sv-SE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sv-SE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placeholder and</a:t>
            </a:r>
            <a:r>
              <a:rPr lang="sv-SE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br>
              <a:rPr lang="en-GB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sv-SE" sz="900"/>
              <a:t>insert picture via </a:t>
            </a:r>
            <a:r>
              <a:rPr lang="sv-SE" sz="900" b="1"/>
              <a:t>Add Images</a:t>
            </a:r>
            <a:r>
              <a:rPr lang="sv-SE" sz="900"/>
              <a:t>-button </a:t>
            </a:r>
            <a:br>
              <a:rPr lang="en-GB" sz="900"/>
            </a:br>
            <a:r>
              <a:rPr lang="sv-SE" sz="900"/>
              <a:t>in the </a:t>
            </a:r>
            <a:r>
              <a:rPr lang="sv-SE" sz="900" b="1"/>
              <a:t>NORDEN-</a:t>
            </a:r>
            <a:r>
              <a:rPr lang="sv-SE" sz="900" baseline="0"/>
              <a:t>TAB</a:t>
            </a:r>
            <a:endParaRPr lang="sv-SE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2" name="TextBox 12"/>
          <p:cNvSpPr txBox="1">
            <a:spLocks noChangeArrowheads="1"/>
          </p:cNvSpPr>
          <p:nvPr userDrawn="1"/>
        </p:nvSpPr>
        <p:spPr bwMode="auto">
          <a:xfrm>
            <a:off x="4359623" y="2220232"/>
            <a:ext cx="2160000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endParaRPr lang="sv-SE" sz="10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algn="l" eaLnBrk="1" hangingPunct="1"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r>
              <a:rPr lang="sv-SE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Change</a:t>
            </a:r>
            <a:r>
              <a:rPr lang="sv-SE" sz="10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picture</a:t>
            </a:r>
            <a:endParaRPr lang="sv-SE" sz="10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algn="l" eaLnBrk="1" hangingPunct="1"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r>
              <a:rPr lang="sv-SE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sv-SE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</a:t>
            </a:r>
            <a:r>
              <a:rPr lang="sv-SE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sv-SE" sz="900" b="1">
                <a:latin typeface="+mn-lt"/>
              </a:rPr>
              <a:t>NORDEN</a:t>
            </a:r>
            <a:r>
              <a:rPr lang="sv-SE" sz="900" b="0" baseline="0">
                <a:latin typeface="+mn-lt"/>
              </a:rPr>
              <a:t>-TAB and</a:t>
            </a:r>
            <a:r>
              <a:rPr lang="sv-SE" sz="900" baseline="0">
                <a:latin typeface="+mn-lt"/>
              </a:rPr>
              <a:t> </a:t>
            </a:r>
            <a:r>
              <a:rPr lang="sv-SE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</a:t>
            </a:r>
            <a:r>
              <a:rPr lang="sv-SE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lick </a:t>
            </a:r>
            <a:br>
              <a:rPr lang="en-GB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sv-SE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Images Tools</a:t>
            </a:r>
            <a:r>
              <a:rPr lang="sv-SE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drop down button, </a:t>
            </a:r>
            <a:br>
              <a:rPr lang="en-GB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sv-SE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choose </a:t>
            </a:r>
            <a:r>
              <a:rPr lang="sv-SE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Crop</a:t>
            </a:r>
            <a:r>
              <a:rPr lang="sv-SE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sv-SE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to change</a:t>
            </a:r>
            <a:r>
              <a:rPr lang="sv-SE" sz="9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 size</a:t>
            </a:r>
            <a:r>
              <a:rPr lang="sv-SE" sz="900" b="0" kern="1200" baseline="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 or</a:t>
            </a:r>
            <a:r>
              <a:rPr lang="sv-SE" sz="900" b="0" strike="noStrike" kern="1200" baseline="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sv-SE" sz="900" b="0" strike="noStrik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focus</a:t>
            </a:r>
            <a:br>
              <a:rPr lang="en-GB" sz="900" b="0" strike="noStrik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sv-SE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of the picture</a:t>
            </a:r>
            <a:endParaRPr lang="sv-SE" sz="900" b="0" strike="sngStrike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algn="l" eaLnBrk="1" hangingPunct="1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sv-SE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you want to scale the picture,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hold </a:t>
            </a:r>
            <a:r>
              <a:rPr lang="sv-SE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SHIFT-</a:t>
            </a:r>
            <a: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key down while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dragging the corners of the </a:t>
            </a:r>
            <a:r>
              <a:rPr lang="sv-SE" altLang="da-DK" sz="9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picture</a:t>
            </a:r>
            <a:endParaRPr lang="sv-SE" sz="3200"/>
          </a:p>
          <a:p>
            <a:pPr algn="l" eaLnBrk="1" hangingPunct="1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sv-SE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Hint:</a:t>
            </a:r>
            <a: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If you delete the picture and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a new one, the picture may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lie in front of the text or graphic</a:t>
            </a:r>
            <a:r>
              <a:rPr lang="sv-SE" altLang="da-DK" sz="900" b="0" strike="noStrik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</a:t>
            </a:r>
            <a:r>
              <a:rPr lang="sv-SE" altLang="da-DK" sz="900" b="0" strike="sngStrik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sv-SE" altLang="da-DK" sz="900" b="0" strike="noStrik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</a:t>
            </a:r>
            <a: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this happens, select the picture,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right-click and choose </a:t>
            </a:r>
            <a:r>
              <a:rPr lang="sv-SE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Send to Back</a:t>
            </a:r>
            <a:endParaRPr lang="sv-SE" sz="3200"/>
          </a:p>
          <a:p>
            <a:pPr algn="l" eaLnBrk="1" hangingPunct="1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endParaRPr lang="sv-SE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Text Box 48"/>
          <p:cNvSpPr txBox="1">
            <a:spLocks noChangeArrowheads="1"/>
          </p:cNvSpPr>
          <p:nvPr userDrawn="1"/>
        </p:nvSpPr>
        <p:spPr bwMode="auto">
          <a:xfrm>
            <a:off x="693739" y="3277387"/>
            <a:ext cx="2160000" cy="1215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sv-SE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Use layouts</a:t>
            </a:r>
            <a:endParaRPr lang="sv-SE" sz="1800"/>
          </a:p>
          <a:p>
            <a:pPr eaLnBrk="1" hangingPunct="1">
              <a:spcAft>
                <a:spcPts val="600"/>
              </a:spcAft>
              <a:defRPr/>
            </a:pPr>
            <a:r>
              <a:rPr lang="sv-SE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sv-SE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sv-SE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Home tab</a:t>
            </a:r>
            <a:endParaRPr lang="sv-SE" altLang="da-DK" sz="900" b="0" strike="sngStrike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sv-SE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</a:t>
            </a:r>
            <a:r>
              <a:rPr lang="sv-SE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sv-SE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sv-SE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New Slide</a:t>
            </a:r>
            <a:r>
              <a:rPr lang="sv-SE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sv-SE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menu to insert</a:t>
            </a:r>
            <a:r>
              <a:rPr lang="sv-SE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sv-SE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new slide</a:t>
            </a:r>
            <a:endParaRPr lang="sv-SE" sz="1800"/>
          </a:p>
          <a:p>
            <a:pPr eaLnBrk="1" hangingPunct="1">
              <a:spcAft>
                <a:spcPts val="240"/>
              </a:spcAft>
              <a:defRPr/>
            </a:pPr>
            <a:r>
              <a:rPr lang="sv-SE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3. </a:t>
            </a:r>
            <a:r>
              <a:rPr lang="sv-SE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Choose </a:t>
            </a:r>
            <a:r>
              <a:rPr lang="sv-SE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Layout</a:t>
            </a:r>
            <a:r>
              <a:rPr lang="sv-SE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change an appropriate layout from the </a:t>
            </a:r>
            <a:br>
              <a:rPr lang="en-GB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sv-SE" altLang="da-DK" sz="900" strike="noStrike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"</a:t>
            </a:r>
            <a:r>
              <a:rPr lang="sv-SE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drop down</a:t>
            </a:r>
            <a:r>
              <a:rPr lang="sv-SE" altLang="da-DK" sz="900" strike="noStrike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"</a:t>
            </a:r>
            <a:r>
              <a:rPr lang="sv-SE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menu </a:t>
            </a:r>
            <a:endParaRPr lang="sv-SE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7" name="AutoShape 4"/>
          <p:cNvSpPr>
            <a:spLocks/>
          </p:cNvSpPr>
          <p:nvPr userDrawn="1"/>
        </p:nvSpPr>
        <p:spPr bwMode="gray">
          <a:xfrm>
            <a:off x="706059" y="4709088"/>
            <a:ext cx="2160000" cy="91307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sv-SE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Reset slide</a:t>
            </a:r>
            <a:endParaRPr lang="sv-SE" sz="1800"/>
          </a:p>
          <a:p>
            <a:pPr marL="0" marR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sv-SE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</a:t>
            </a:r>
            <a:r>
              <a:rPr lang="sv-SE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Click the </a:t>
            </a:r>
            <a:r>
              <a:rPr lang="sv-SE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Home tab</a:t>
            </a:r>
            <a:endParaRPr lang="sv-SE" altLang="da-DK" sz="900" strike="sngStrike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 typeface="+mj-lt"/>
              <a:buNone/>
              <a:tabLst/>
              <a:defRPr/>
            </a:pPr>
            <a:r>
              <a:rPr lang="sv-SE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</a:t>
            </a:r>
            <a:r>
              <a:rPr lang="sv-SE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sv-SE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sv-SE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Reset </a:t>
            </a:r>
            <a:r>
              <a:rPr lang="sv-SE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menu to reset</a:t>
            </a:r>
            <a:endParaRPr lang="sv-SE" sz="1800"/>
          </a:p>
          <a:p>
            <a:pPr marL="0" marR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 typeface="+mj-lt"/>
              <a:buNone/>
              <a:tabLst/>
              <a:defRPr/>
            </a:pPr>
            <a:r>
              <a:rPr lang="sv-SE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position, size</a:t>
            </a:r>
            <a:r>
              <a:rPr lang="sv-SE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and formatting of the</a:t>
            </a:r>
            <a:endParaRPr lang="sv-SE" sz="1800"/>
          </a:p>
          <a:p>
            <a:pPr marL="0" marR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 typeface="+mj-lt"/>
              <a:buNone/>
              <a:tabLst/>
              <a:defRPr/>
            </a:pPr>
            <a:r>
              <a:rPr lang="sv-SE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slide placeholders to their default settings</a:t>
            </a:r>
            <a:endParaRPr lang="sv-SE" altLang="da-DK" sz="90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 userDrawn="1"/>
        </p:nvSpPr>
        <p:spPr bwMode="auto">
          <a:xfrm>
            <a:off x="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 sz="1800"/>
          </a:p>
        </p:txBody>
      </p:sp>
      <p:sp>
        <p:nvSpPr>
          <p:cNvPr id="4" name="Rectangle 2"/>
          <p:cNvSpPr>
            <a:spLocks noChangeArrowheads="1"/>
          </p:cNvSpPr>
          <p:nvPr userDrawn="1"/>
        </p:nvSpPr>
        <p:spPr bwMode="auto">
          <a:xfrm>
            <a:off x="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 sz="1800"/>
          </a:p>
        </p:txBody>
      </p:sp>
      <p:sp>
        <p:nvSpPr>
          <p:cNvPr id="29" name="Text Box 48"/>
          <p:cNvSpPr txBox="1">
            <a:spLocks noChangeArrowheads="1"/>
          </p:cNvSpPr>
          <p:nvPr userDrawn="1"/>
        </p:nvSpPr>
        <p:spPr bwMode="auto">
          <a:xfrm>
            <a:off x="693741" y="1409702"/>
            <a:ext cx="2486867" cy="1605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sv-SE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Use text</a:t>
            </a:r>
            <a:r>
              <a:rPr lang="sv-SE" sz="10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styles</a:t>
            </a:r>
            <a:endParaRPr lang="sv-SE" sz="10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Delete bullet if you want regular</a:t>
            </a:r>
            <a:r>
              <a:rPr lang="sv-SE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text. Click ENTER and then Bullet-button for correct bullet. </a:t>
            </a:r>
            <a:b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Use the </a:t>
            </a:r>
            <a:r>
              <a:rPr lang="sv-SE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TAB</a:t>
            </a:r>
            <a:r>
              <a:rPr lang="sv-SE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-key</a:t>
            </a:r>
            <a:r>
              <a:rPr lang="sv-SE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jump through </a:t>
            </a:r>
            <a:b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sv-SE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levels. Click </a:t>
            </a:r>
            <a:r>
              <a:rPr lang="sv-SE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ENTER</a:t>
            </a:r>
            <a:r>
              <a:rPr lang="sv-SE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 then </a:t>
            </a:r>
            <a:r>
              <a:rPr lang="sv-SE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TAB</a:t>
            </a:r>
            <a:r>
              <a:rPr lang="sv-SE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switch from </a:t>
            </a:r>
            <a:b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sv-SE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one level to the next level</a:t>
            </a:r>
            <a:endParaRPr lang="sv-SE" sz="1800"/>
          </a:p>
          <a:p>
            <a:pPr eaLnBrk="1" hangingPunct="1">
              <a:spcAft>
                <a:spcPts val="240"/>
              </a:spcAft>
              <a:defRPr/>
            </a:pPr>
            <a:r>
              <a:rPr lang="sv-SE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To go back in levels use </a:t>
            </a:r>
            <a:r>
              <a:rPr lang="sv-SE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SHIFT-TAB</a:t>
            </a:r>
            <a:endParaRPr lang="sv-SE" altLang="da-DK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240"/>
              </a:spcAft>
              <a:defRPr/>
            </a:pPr>
            <a:endParaRPr lang="sv-SE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240"/>
              </a:spcAft>
              <a:defRPr/>
            </a:pPr>
            <a:r>
              <a:rPr lang="sv-SE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Alternatively, </a:t>
            </a:r>
            <a:r>
              <a:rPr lang="sv-SE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Increase</a:t>
            </a:r>
            <a:r>
              <a:rPr lang="sv-SE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and</a:t>
            </a:r>
            <a:br>
              <a:rPr lang="en-GB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sv-SE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Decrease </a:t>
            </a:r>
            <a:r>
              <a:rPr lang="sv-SE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list level can be used</a:t>
            </a:r>
            <a:endParaRPr lang="sv-SE" sz="90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36523" y="5318642"/>
            <a:ext cx="492452" cy="2004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38546" y="3538598"/>
            <a:ext cx="324764" cy="578237"/>
          </a:xfrm>
          <a:prstGeom prst="rect">
            <a:avLst/>
          </a:prstGeom>
        </p:spPr>
      </p:pic>
      <p:pic>
        <p:nvPicPr>
          <p:cNvPr id="16" name="Billede 15"/>
          <p:cNvPicPr>
            <a:picLocks noChangeAspect="1"/>
          </p:cNvPicPr>
          <p:nvPr userDrawn="1"/>
        </p:nvPicPr>
        <p:blipFill rotWithShape="1">
          <a:blip r:embed="rId4"/>
          <a:srcRect l="36944" r="2272" b="69429"/>
          <a:stretch/>
        </p:blipFill>
        <p:spPr>
          <a:xfrm>
            <a:off x="3034535" y="4208202"/>
            <a:ext cx="593368" cy="192211"/>
          </a:xfrm>
          <a:prstGeom prst="rect">
            <a:avLst/>
          </a:prstGeom>
        </p:spPr>
      </p:pic>
      <p:pic>
        <p:nvPicPr>
          <p:cNvPr id="28" name="Billede 2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005151" y="2651636"/>
            <a:ext cx="549328" cy="285228"/>
          </a:xfrm>
          <a:prstGeom prst="rect">
            <a:avLst/>
          </a:prstGeom>
        </p:spPr>
      </p:pic>
      <p:pic>
        <p:nvPicPr>
          <p:cNvPr id="2" name="Billede 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244132" y="3299072"/>
            <a:ext cx="359695" cy="3353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033347" y="1652717"/>
            <a:ext cx="297872" cy="1833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244133" y="1609684"/>
            <a:ext cx="379911" cy="5194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244132" y="2375882"/>
            <a:ext cx="397317" cy="5880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0"/>
          <a:srcRect t="37299" r="32484" b="50317"/>
          <a:stretch/>
        </p:blipFill>
        <p:spPr>
          <a:xfrm>
            <a:off x="6284541" y="3015268"/>
            <a:ext cx="605091" cy="13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6567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grey">
    <p:bg>
      <p:bgPr>
        <a:solidFill>
          <a:srgbClr val="EBE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570" y="391029"/>
            <a:ext cx="10836932" cy="101867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GB"/>
              <a:t>Click to add title in max 1 line</a:t>
            </a:r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33">
                <a:solidFill>
                  <a:srgbClr val="ADCFF1"/>
                </a:solidFill>
              </a:defRPr>
            </a:lvl1pPr>
          </a:lstStyle>
          <a:p>
            <a:r>
              <a:rPr lang="en-GB"/>
              <a:t>03/09/2018</a:t>
            </a:r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en-GB"/>
              <a:pPr/>
              <a:t>‹nr.›</a:t>
            </a:fld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93737" y="1361060"/>
            <a:ext cx="10799763" cy="4588890"/>
          </a:xfrm>
        </p:spPr>
        <p:txBody>
          <a:bodyPr/>
          <a:lstStyle>
            <a:lvl1pPr marL="593970" indent="-593970">
              <a:spcBef>
                <a:spcPts val="300"/>
              </a:spcBef>
              <a:defRPr sz="2800"/>
            </a:lvl1pPr>
            <a:lvl2pPr marL="845958">
              <a:defRPr sz="2200"/>
            </a:lvl2pPr>
          </a:lstStyle>
          <a:p>
            <a:pPr lvl="0"/>
            <a:r>
              <a:rPr lang="en-GB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40480403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content and image light grey">
    <p:bg>
      <p:bgPr>
        <a:solidFill>
          <a:srgbClr val="EBE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sz="quarter" idx="15" hasCustomPrompt="1"/>
          </p:nvPr>
        </p:nvSpPr>
        <p:spPr>
          <a:xfrm>
            <a:off x="693739" y="1920240"/>
            <a:ext cx="4698964" cy="4029710"/>
          </a:xfrm>
        </p:spPr>
        <p:txBody>
          <a:bodyPr/>
          <a:lstStyle>
            <a:lvl1pPr>
              <a:lnSpc>
                <a:spcPct val="95000"/>
              </a:lnSpc>
              <a:defRPr sz="2200">
                <a:solidFill>
                  <a:srgbClr val="006EB6"/>
                </a:solidFill>
              </a:defRPr>
            </a:lvl1pPr>
            <a:lvl2pPr>
              <a:lnSpc>
                <a:spcPct val="95000"/>
              </a:lnSpc>
              <a:defRPr sz="2200">
                <a:solidFill>
                  <a:srgbClr val="006EB6"/>
                </a:solidFill>
              </a:defRPr>
            </a:lvl2pPr>
            <a:lvl3pPr>
              <a:lnSpc>
                <a:spcPct val="95000"/>
              </a:lnSpc>
              <a:defRPr sz="2200">
                <a:solidFill>
                  <a:srgbClr val="006EB6"/>
                </a:solidFill>
              </a:defRPr>
            </a:lvl3pPr>
            <a:lvl4pPr>
              <a:lnSpc>
                <a:spcPct val="95000"/>
              </a:lnSpc>
              <a:defRPr sz="2200">
                <a:solidFill>
                  <a:srgbClr val="006EB6"/>
                </a:solidFill>
              </a:defRPr>
            </a:lvl4pPr>
            <a:lvl5pPr>
              <a:lnSpc>
                <a:spcPct val="95000"/>
              </a:lnSpc>
              <a:defRPr sz="2200">
                <a:solidFill>
                  <a:srgbClr val="006EB6"/>
                </a:solidFill>
              </a:defRPr>
            </a:lvl5pPr>
            <a:lvl6pPr>
              <a:lnSpc>
                <a:spcPct val="95000"/>
              </a:lnSpc>
              <a:defRPr sz="1800">
                <a:solidFill>
                  <a:srgbClr val="ADCFF1"/>
                </a:solidFill>
              </a:defRPr>
            </a:lvl6pPr>
            <a:lvl7pPr>
              <a:lnSpc>
                <a:spcPct val="95000"/>
              </a:lnSpc>
              <a:defRPr sz="1800">
                <a:solidFill>
                  <a:srgbClr val="ADCFF1"/>
                </a:solidFill>
              </a:defRPr>
            </a:lvl7pPr>
            <a:lvl8pPr>
              <a:lnSpc>
                <a:spcPct val="95000"/>
              </a:lnSpc>
              <a:defRPr sz="1800">
                <a:solidFill>
                  <a:srgbClr val="ADCFF1"/>
                </a:solidFill>
              </a:defRPr>
            </a:lvl8pPr>
            <a:lvl9pPr>
              <a:lnSpc>
                <a:spcPct val="95000"/>
              </a:lnSpc>
              <a:defRPr sz="1800">
                <a:solidFill>
                  <a:srgbClr val="ADCFF1"/>
                </a:solidFill>
              </a:defRPr>
            </a:lvl9pPr>
          </a:lstStyle>
          <a:p>
            <a:pPr lvl="0"/>
            <a:r>
              <a:rPr lang="en-GB"/>
              <a:t>Click to add chart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094800" y="0"/>
            <a:ext cx="6094413" cy="6858000"/>
          </a:xfrm>
          <a:solidFill>
            <a:schemeClr val="bg1">
              <a:lumMod val="75000"/>
            </a:schemeClr>
          </a:solidFill>
        </p:spPr>
        <p:txBody>
          <a:bodyPr tIns="1188000" anchor="ctr" anchorCtr="0"/>
          <a:lstStyle>
            <a:lvl1pPr marL="0" marR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GB"/>
              <a:t>Click here, and insert picture via Images-button in the ribbon</a:t>
            </a:r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33">
                <a:noFill/>
              </a:defRPr>
            </a:lvl1pPr>
          </a:lstStyle>
          <a:p>
            <a:pPr defTabSz="914354">
              <a:defRPr/>
            </a:pPr>
            <a:r>
              <a:rPr lang="en-GB"/>
              <a:t>03/09/2018</a:t>
            </a:r>
          </a:p>
        </p:txBody>
      </p:sp>
      <p:sp>
        <p:nvSpPr>
          <p:cNvPr id="4" name="FLD_Footer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33">
                <a:noFill/>
              </a:defRPr>
            </a:lvl1pPr>
          </a:lstStyle>
          <a:p>
            <a:pPr defTabSz="914354">
              <a:defRPr/>
            </a:pPr>
            <a:endParaRPr lang="en-GB"/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33">
                <a:noFill/>
              </a:defRPr>
            </a:lvl1pPr>
          </a:lstStyle>
          <a:p>
            <a:pPr defTabSz="914354">
              <a:defRPr/>
            </a:pPr>
            <a:fld id="{45D37B1E-C366-494F-A587-962AD9AABC83}" type="slidenum">
              <a:rPr lang="en-GB" smtClean="0"/>
              <a:pPr defTabSz="914354">
                <a:defRPr/>
              </a:pPr>
              <a:t>‹nr.›</a:t>
            </a:fld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656568" y="391029"/>
            <a:ext cx="4736133" cy="128587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GB"/>
              <a:t>Click to add title in max 2 lines</a:t>
            </a:r>
          </a:p>
        </p:txBody>
      </p:sp>
    </p:spTree>
    <p:extLst>
      <p:ext uri="{BB962C8B-B14F-4D97-AF65-F5344CB8AC3E}">
        <p14:creationId xmlns:p14="http://schemas.microsoft.com/office/powerpoint/2010/main" val="2408372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97CE2D-6924-4CDB-8B67-4CDE4EB0E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fo-FO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45F3948-C3C7-4876-87A6-ED840DA606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fo-FO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AFF361D1-18F5-4DFC-9064-F28A247354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fo-FO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A1AD6ECC-E182-4BCD-A1A1-354270086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B143D-E135-4001-B5D9-0E7FC76E08C2}" type="datetimeFigureOut">
              <a:rPr lang="fo-FO" smtClean="0"/>
              <a:t>18.02.2023</a:t>
            </a:fld>
            <a:endParaRPr lang="fo-FO" dirty="0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ADFACEA1-1063-48C7-B90C-EB0558376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o-FO" dirty="0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433A715D-F829-400F-A6AE-E5894B18C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13174-79E5-415A-9689-802086D26BCB}" type="slidenum">
              <a:rPr lang="fo-FO" smtClean="0"/>
              <a:t>‹nr.›</a:t>
            </a:fld>
            <a:endParaRPr lang="fo-FO" dirty="0"/>
          </a:p>
        </p:txBody>
      </p:sp>
    </p:spTree>
    <p:extLst>
      <p:ext uri="{BB962C8B-B14F-4D97-AF65-F5344CB8AC3E}">
        <p14:creationId xmlns:p14="http://schemas.microsoft.com/office/powerpoint/2010/main" val="26204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333443-C49E-49A4-B25B-D9E4EC24F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fo-FO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EF2A2CE-49AE-456D-B7D1-40D7BA3337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1C7E0E6C-DE32-4135-B86B-EE41A29CC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fo-FO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935A582C-9214-43FE-B179-8148858597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64B2C17D-20B1-4704-8587-EAF4111353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fo-FO"/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6AE651DB-2214-4ACB-A982-E538B2F29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B143D-E135-4001-B5D9-0E7FC76E08C2}" type="datetimeFigureOut">
              <a:rPr lang="fo-FO" smtClean="0"/>
              <a:t>18.02.2023</a:t>
            </a:fld>
            <a:endParaRPr lang="fo-FO" dirty="0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B42AB3BD-620D-4072-AB17-D4AD3A1E4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o-FO" dirty="0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1D34CB18-1E27-4B77-82F3-BFBEA5934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13174-79E5-415A-9689-802086D26BCB}" type="slidenum">
              <a:rPr lang="fo-FO" smtClean="0"/>
              <a:t>‹nr.›</a:t>
            </a:fld>
            <a:endParaRPr lang="fo-FO" dirty="0"/>
          </a:p>
        </p:txBody>
      </p:sp>
    </p:spTree>
    <p:extLst>
      <p:ext uri="{BB962C8B-B14F-4D97-AF65-F5344CB8AC3E}">
        <p14:creationId xmlns:p14="http://schemas.microsoft.com/office/powerpoint/2010/main" val="1595165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124114-7BBA-41D1-9638-B72F88626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fo-FO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8EB91955-F42E-457F-9B19-A8206FCC4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B143D-E135-4001-B5D9-0E7FC76E08C2}" type="datetimeFigureOut">
              <a:rPr lang="fo-FO" smtClean="0"/>
              <a:t>18.02.2023</a:t>
            </a:fld>
            <a:endParaRPr lang="fo-FO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0567DE54-DA06-41F0-9C41-A7E7FE3FA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o-FO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EAD9C0D9-FE61-4CCE-AB8B-107048731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13174-79E5-415A-9689-802086D26BCB}" type="slidenum">
              <a:rPr lang="fo-FO" smtClean="0"/>
              <a:t>‹nr.›</a:t>
            </a:fld>
            <a:endParaRPr lang="fo-FO" dirty="0"/>
          </a:p>
        </p:txBody>
      </p:sp>
    </p:spTree>
    <p:extLst>
      <p:ext uri="{BB962C8B-B14F-4D97-AF65-F5344CB8AC3E}">
        <p14:creationId xmlns:p14="http://schemas.microsoft.com/office/powerpoint/2010/main" val="3236334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163DFBA9-A222-4EAA-B623-453192C84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B143D-E135-4001-B5D9-0E7FC76E08C2}" type="datetimeFigureOut">
              <a:rPr lang="fo-FO" smtClean="0"/>
              <a:t>18.02.2023</a:t>
            </a:fld>
            <a:endParaRPr lang="fo-FO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770A1179-209B-4830-865A-D9A9024F0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o-FO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794B5219-EE74-4C02-8107-D730D6298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13174-79E5-415A-9689-802086D26BCB}" type="slidenum">
              <a:rPr lang="fo-FO" smtClean="0"/>
              <a:t>‹nr.›</a:t>
            </a:fld>
            <a:endParaRPr lang="fo-FO" dirty="0"/>
          </a:p>
        </p:txBody>
      </p:sp>
    </p:spTree>
    <p:extLst>
      <p:ext uri="{BB962C8B-B14F-4D97-AF65-F5344CB8AC3E}">
        <p14:creationId xmlns:p14="http://schemas.microsoft.com/office/powerpoint/2010/main" val="3323034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CEFAF8-7A53-44E4-85B3-D9BF4F641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fo-FO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5C9B0F2-BD06-4636-BA24-734D48E5B9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fo-FO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E8D094A-4551-4245-ACA1-66E8C13FB3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C3474608-CF8F-4167-B181-3C9AA9F79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B143D-E135-4001-B5D9-0E7FC76E08C2}" type="datetimeFigureOut">
              <a:rPr lang="fo-FO" smtClean="0"/>
              <a:t>18.02.2023</a:t>
            </a:fld>
            <a:endParaRPr lang="fo-FO" dirty="0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ACFF4DD-2A2D-4444-A3D7-43195911F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o-FO" dirty="0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0B7E90D4-369A-4AEA-B885-09079F464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13174-79E5-415A-9689-802086D26BCB}" type="slidenum">
              <a:rPr lang="fo-FO" smtClean="0"/>
              <a:t>‹nr.›</a:t>
            </a:fld>
            <a:endParaRPr lang="fo-FO" dirty="0"/>
          </a:p>
        </p:txBody>
      </p:sp>
    </p:spTree>
    <p:extLst>
      <p:ext uri="{BB962C8B-B14F-4D97-AF65-F5344CB8AC3E}">
        <p14:creationId xmlns:p14="http://schemas.microsoft.com/office/powerpoint/2010/main" val="2597382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DD4571-DA54-4998-8024-CB2B04F6B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fo-FO"/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0D1D365B-9D11-44EE-AA0A-B3299E3FC1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fo-FO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4E5CDC72-246B-44DF-BAAA-BF4A9D721A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E431B3DE-4268-4C95-B807-57965754C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B143D-E135-4001-B5D9-0E7FC76E08C2}" type="datetimeFigureOut">
              <a:rPr lang="fo-FO" smtClean="0"/>
              <a:t>18.02.2023</a:t>
            </a:fld>
            <a:endParaRPr lang="fo-FO" dirty="0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83158E6D-DEA1-471E-A5F1-D4A382062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o-FO" dirty="0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7D9F29E-6EC3-4BE9-8D91-E1A3D83FD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13174-79E5-415A-9689-802086D26BCB}" type="slidenum">
              <a:rPr lang="fo-FO" smtClean="0"/>
              <a:t>‹nr.›</a:t>
            </a:fld>
            <a:endParaRPr lang="fo-FO" dirty="0"/>
          </a:p>
        </p:txBody>
      </p:sp>
    </p:spTree>
    <p:extLst>
      <p:ext uri="{BB962C8B-B14F-4D97-AF65-F5344CB8AC3E}">
        <p14:creationId xmlns:p14="http://schemas.microsoft.com/office/powerpoint/2010/main" val="516612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A3D82445-2DE8-4777-BBE2-F962C0847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  <a:endParaRPr lang="fo-FO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E6E6513-5504-4A9C-A94F-8F0176E04B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fo-FO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12305B7-C054-47C2-9D7F-886CBEF337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BB143D-E135-4001-B5D9-0E7FC76E08C2}" type="datetimeFigureOut">
              <a:rPr lang="fo-FO" smtClean="0"/>
              <a:t>18.02.2023</a:t>
            </a:fld>
            <a:endParaRPr lang="fo-FO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70F9BD7-BD03-4F5C-BBFD-EE145F2B6D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o-FO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2AFC788-E234-43A5-8B06-64570440B6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13174-79E5-415A-9689-802086D26BCB}" type="slidenum">
              <a:rPr lang="fo-FO" smtClean="0"/>
              <a:t>‹nr.›</a:t>
            </a:fld>
            <a:endParaRPr lang="fo-FO" dirty="0"/>
          </a:p>
        </p:txBody>
      </p:sp>
    </p:spTree>
    <p:extLst>
      <p:ext uri="{BB962C8B-B14F-4D97-AF65-F5344CB8AC3E}">
        <p14:creationId xmlns:p14="http://schemas.microsoft.com/office/powerpoint/2010/main" val="433137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o-FO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6570" y="391029"/>
            <a:ext cx="10836932" cy="12858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sv-SE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741" y="2162340"/>
            <a:ext cx="10799761" cy="37876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  <a:p>
            <a:pPr lvl="5"/>
            <a:r>
              <a:rPr lang="sv-SE"/>
              <a:t>Sixth level</a:t>
            </a:r>
          </a:p>
          <a:p>
            <a:pPr lvl="6"/>
            <a:r>
              <a:rPr lang="sv-SE"/>
              <a:t>Seventh level</a:t>
            </a:r>
          </a:p>
          <a:p>
            <a:pPr lvl="7"/>
            <a:r>
              <a:rPr lang="sv-SE"/>
              <a:t>Eight level</a:t>
            </a:r>
          </a:p>
          <a:p>
            <a:pPr lvl="8"/>
            <a:r>
              <a:rPr lang="sv-SE"/>
              <a:t>Night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37721" y="6321576"/>
            <a:ext cx="2355779" cy="17672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133">
                <a:solidFill>
                  <a:srgbClr val="385988"/>
                </a:solidFill>
              </a:defRPr>
            </a:lvl1pPr>
          </a:lstStyle>
          <a:p>
            <a:r>
              <a:rPr lang="sv-SE"/>
              <a:t>2022-02-21</a:t>
            </a:r>
          </a:p>
        </p:txBody>
      </p:sp>
      <p:sp>
        <p:nvSpPr>
          <p:cNvPr id="5" name="FLD_Footer"/>
          <p:cNvSpPr>
            <a:spLocks noGrp="1"/>
          </p:cNvSpPr>
          <p:nvPr>
            <p:ph type="ftr" sz="quarter" idx="3"/>
          </p:nvPr>
        </p:nvSpPr>
        <p:spPr>
          <a:xfrm>
            <a:off x="3395665" y="6356354"/>
            <a:ext cx="5400675" cy="22250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51">
                <a:solidFill>
                  <a:srgbClr val="385988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6340" y="6356354"/>
            <a:ext cx="2697161" cy="22250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951">
                <a:solidFill>
                  <a:srgbClr val="385988"/>
                </a:solidFill>
              </a:defRPr>
            </a:lvl1pPr>
          </a:lstStyle>
          <a:p>
            <a:fld id="{45D37B1E-C366-494F-A587-962AD9AABC83}" type="slidenum">
              <a:rPr lang="sv-SE" smtClean="0"/>
              <a:pPr/>
              <a:t>‹nr.›</a:t>
            </a:fld>
            <a:endParaRPr lang="sv-SE"/>
          </a:p>
        </p:txBody>
      </p:sp>
      <p:sp>
        <p:nvSpPr>
          <p:cNvPr id="10" name="Freeform 5"/>
          <p:cNvSpPr>
            <a:spLocks noEditPoints="1"/>
          </p:cNvSpPr>
          <p:nvPr userDrawn="1"/>
        </p:nvSpPr>
        <p:spPr bwMode="auto">
          <a:xfrm>
            <a:off x="699435" y="6288503"/>
            <a:ext cx="317324" cy="317017"/>
          </a:xfrm>
          <a:custGeom>
            <a:avLst/>
            <a:gdLst>
              <a:gd name="T0" fmla="*/ 136 w 272"/>
              <a:gd name="T1" fmla="*/ 0 h 273"/>
              <a:gd name="T2" fmla="*/ 58 w 272"/>
              <a:gd name="T3" fmla="*/ 25 h 273"/>
              <a:gd name="T4" fmla="*/ 127 w 272"/>
              <a:gd name="T5" fmla="*/ 177 h 273"/>
              <a:gd name="T6" fmla="*/ 131 w 272"/>
              <a:gd name="T7" fmla="*/ 182 h 273"/>
              <a:gd name="T8" fmla="*/ 131 w 272"/>
              <a:gd name="T9" fmla="*/ 182 h 273"/>
              <a:gd name="T10" fmla="*/ 119 w 272"/>
              <a:gd name="T11" fmla="*/ 182 h 273"/>
              <a:gd name="T12" fmla="*/ 119 w 272"/>
              <a:gd name="T13" fmla="*/ 182 h 273"/>
              <a:gd name="T14" fmla="*/ 109 w 272"/>
              <a:gd name="T15" fmla="*/ 175 h 273"/>
              <a:gd name="T16" fmla="*/ 45 w 272"/>
              <a:gd name="T17" fmla="*/ 35 h 273"/>
              <a:gd name="T18" fmla="*/ 33 w 272"/>
              <a:gd name="T19" fmla="*/ 47 h 273"/>
              <a:gd name="T20" fmla="*/ 92 w 272"/>
              <a:gd name="T21" fmla="*/ 177 h 273"/>
              <a:gd name="T22" fmla="*/ 96 w 272"/>
              <a:gd name="T23" fmla="*/ 182 h 273"/>
              <a:gd name="T24" fmla="*/ 96 w 272"/>
              <a:gd name="T25" fmla="*/ 182 h 273"/>
              <a:gd name="T26" fmla="*/ 84 w 272"/>
              <a:gd name="T27" fmla="*/ 182 h 273"/>
              <a:gd name="T28" fmla="*/ 84 w 272"/>
              <a:gd name="T29" fmla="*/ 182 h 273"/>
              <a:gd name="T30" fmla="*/ 74 w 272"/>
              <a:gd name="T31" fmla="*/ 175 h 273"/>
              <a:gd name="T32" fmla="*/ 22 w 272"/>
              <a:gd name="T33" fmla="*/ 62 h 273"/>
              <a:gd name="T34" fmla="*/ 12 w 272"/>
              <a:gd name="T35" fmla="*/ 79 h 273"/>
              <a:gd name="T36" fmla="*/ 57 w 272"/>
              <a:gd name="T37" fmla="*/ 177 h 273"/>
              <a:gd name="T38" fmla="*/ 61 w 272"/>
              <a:gd name="T39" fmla="*/ 182 h 273"/>
              <a:gd name="T40" fmla="*/ 61 w 272"/>
              <a:gd name="T41" fmla="*/ 182 h 273"/>
              <a:gd name="T42" fmla="*/ 48 w 272"/>
              <a:gd name="T43" fmla="*/ 182 h 273"/>
              <a:gd name="T44" fmla="*/ 48 w 272"/>
              <a:gd name="T45" fmla="*/ 182 h 273"/>
              <a:gd name="T46" fmla="*/ 38 w 272"/>
              <a:gd name="T47" fmla="*/ 175 h 273"/>
              <a:gd name="T48" fmla="*/ 4 w 272"/>
              <a:gd name="T49" fmla="*/ 101 h 273"/>
              <a:gd name="T50" fmla="*/ 0 w 272"/>
              <a:gd name="T51" fmla="*/ 130 h 273"/>
              <a:gd name="T52" fmla="*/ 21 w 272"/>
              <a:gd name="T53" fmla="*/ 177 h 273"/>
              <a:gd name="T54" fmla="*/ 25 w 272"/>
              <a:gd name="T55" fmla="*/ 182 h 273"/>
              <a:gd name="T56" fmla="*/ 25 w 272"/>
              <a:gd name="T57" fmla="*/ 182 h 273"/>
              <a:gd name="T58" fmla="*/ 13 w 272"/>
              <a:gd name="T59" fmla="*/ 182 h 273"/>
              <a:gd name="T60" fmla="*/ 7 w 272"/>
              <a:gd name="T61" fmla="*/ 181 h 273"/>
              <a:gd name="T62" fmla="*/ 136 w 272"/>
              <a:gd name="T63" fmla="*/ 273 h 273"/>
              <a:gd name="T64" fmla="*/ 272 w 272"/>
              <a:gd name="T65" fmla="*/ 137 h 273"/>
              <a:gd name="T66" fmla="*/ 136 w 272"/>
              <a:gd name="T67" fmla="*/ 0 h 273"/>
              <a:gd name="T68" fmla="*/ 136 w 272"/>
              <a:gd name="T69" fmla="*/ 253 h 273"/>
              <a:gd name="T70" fmla="*/ 38 w 272"/>
              <a:gd name="T71" fmla="*/ 199 h 273"/>
              <a:gd name="T72" fmla="*/ 182 w 272"/>
              <a:gd name="T73" fmla="*/ 199 h 273"/>
              <a:gd name="T74" fmla="*/ 182 w 272"/>
              <a:gd name="T75" fmla="*/ 199 h 273"/>
              <a:gd name="T76" fmla="*/ 228 w 272"/>
              <a:gd name="T77" fmla="*/ 199 h 273"/>
              <a:gd name="T78" fmla="*/ 202 w 272"/>
              <a:gd name="T79" fmla="*/ 178 h 273"/>
              <a:gd name="T80" fmla="*/ 179 w 272"/>
              <a:gd name="T81" fmla="*/ 182 h 273"/>
              <a:gd name="T82" fmla="*/ 155 w 272"/>
              <a:gd name="T83" fmla="*/ 182 h 273"/>
              <a:gd name="T84" fmla="*/ 155 w 272"/>
              <a:gd name="T85" fmla="*/ 182 h 273"/>
              <a:gd name="T86" fmla="*/ 144 w 272"/>
              <a:gd name="T87" fmla="*/ 175 h 273"/>
              <a:gd name="T88" fmla="*/ 80 w 272"/>
              <a:gd name="T89" fmla="*/ 34 h 273"/>
              <a:gd name="T90" fmla="*/ 136 w 272"/>
              <a:gd name="T91" fmla="*/ 20 h 273"/>
              <a:gd name="T92" fmla="*/ 252 w 272"/>
              <a:gd name="T93" fmla="*/ 137 h 273"/>
              <a:gd name="T94" fmla="*/ 136 w 272"/>
              <a:gd name="T95" fmla="*/ 25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2" h="273">
                <a:moveTo>
                  <a:pt x="136" y="0"/>
                </a:moveTo>
                <a:cubicBezTo>
                  <a:pt x="107" y="0"/>
                  <a:pt x="80" y="9"/>
                  <a:pt x="58" y="25"/>
                </a:cubicBezTo>
                <a:cubicBezTo>
                  <a:pt x="58" y="25"/>
                  <a:pt x="126" y="174"/>
                  <a:pt x="127" y="177"/>
                </a:cubicBezTo>
                <a:cubicBezTo>
                  <a:pt x="129" y="181"/>
                  <a:pt x="131" y="182"/>
                  <a:pt x="131" y="182"/>
                </a:cubicBezTo>
                <a:cubicBezTo>
                  <a:pt x="131" y="182"/>
                  <a:pt x="131" y="182"/>
                  <a:pt x="131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4" y="182"/>
                  <a:pt x="112" y="181"/>
                  <a:pt x="109" y="175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9"/>
                  <a:pt x="37" y="43"/>
                  <a:pt x="33" y="47"/>
                </a:cubicBezTo>
                <a:cubicBezTo>
                  <a:pt x="53" y="91"/>
                  <a:pt x="91" y="174"/>
                  <a:pt x="92" y="177"/>
                </a:cubicBezTo>
                <a:cubicBezTo>
                  <a:pt x="94" y="181"/>
                  <a:pt x="96" y="182"/>
                  <a:pt x="96" y="182"/>
                </a:cubicBezTo>
                <a:cubicBezTo>
                  <a:pt x="96" y="182"/>
                  <a:pt x="96" y="182"/>
                  <a:pt x="96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78" y="182"/>
                  <a:pt x="76" y="181"/>
                  <a:pt x="74" y="175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67"/>
                  <a:pt x="15" y="73"/>
                  <a:pt x="12" y="79"/>
                </a:cubicBezTo>
                <a:cubicBezTo>
                  <a:pt x="32" y="123"/>
                  <a:pt x="55" y="175"/>
                  <a:pt x="57" y="177"/>
                </a:cubicBezTo>
                <a:cubicBezTo>
                  <a:pt x="58" y="181"/>
                  <a:pt x="61" y="182"/>
                  <a:pt x="61" y="182"/>
                </a:cubicBezTo>
                <a:cubicBezTo>
                  <a:pt x="61" y="182"/>
                  <a:pt x="61" y="182"/>
                  <a:pt x="61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3" y="182"/>
                  <a:pt x="41" y="181"/>
                  <a:pt x="38" y="175"/>
                </a:cubicBezTo>
                <a:cubicBezTo>
                  <a:pt x="4" y="101"/>
                  <a:pt x="4" y="101"/>
                  <a:pt x="4" y="101"/>
                </a:cubicBezTo>
                <a:cubicBezTo>
                  <a:pt x="2" y="110"/>
                  <a:pt x="0" y="120"/>
                  <a:pt x="0" y="130"/>
                </a:cubicBezTo>
                <a:cubicBezTo>
                  <a:pt x="11" y="155"/>
                  <a:pt x="21" y="176"/>
                  <a:pt x="21" y="177"/>
                </a:cubicBezTo>
                <a:cubicBezTo>
                  <a:pt x="23" y="181"/>
                  <a:pt x="25" y="182"/>
                  <a:pt x="25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13" y="182"/>
                  <a:pt x="13" y="182"/>
                  <a:pt x="13" y="182"/>
                </a:cubicBezTo>
                <a:cubicBezTo>
                  <a:pt x="10" y="182"/>
                  <a:pt x="8" y="182"/>
                  <a:pt x="7" y="181"/>
                </a:cubicBezTo>
                <a:cubicBezTo>
                  <a:pt x="25" y="234"/>
                  <a:pt x="76" y="273"/>
                  <a:pt x="136" y="273"/>
                </a:cubicBezTo>
                <a:cubicBezTo>
                  <a:pt x="211" y="273"/>
                  <a:pt x="272" y="212"/>
                  <a:pt x="272" y="137"/>
                </a:cubicBezTo>
                <a:cubicBezTo>
                  <a:pt x="272" y="61"/>
                  <a:pt x="211" y="0"/>
                  <a:pt x="136" y="0"/>
                </a:cubicBezTo>
                <a:close/>
                <a:moveTo>
                  <a:pt x="136" y="253"/>
                </a:moveTo>
                <a:cubicBezTo>
                  <a:pt x="95" y="253"/>
                  <a:pt x="58" y="232"/>
                  <a:pt x="38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228" y="199"/>
                  <a:pt x="228" y="199"/>
                  <a:pt x="228" y="199"/>
                </a:cubicBezTo>
                <a:cubicBezTo>
                  <a:pt x="202" y="178"/>
                  <a:pt x="202" y="178"/>
                  <a:pt x="202" y="178"/>
                </a:cubicBezTo>
                <a:cubicBezTo>
                  <a:pt x="202" y="178"/>
                  <a:pt x="191" y="182"/>
                  <a:pt x="179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49" y="182"/>
                  <a:pt x="147" y="181"/>
                  <a:pt x="144" y="175"/>
                </a:cubicBezTo>
                <a:cubicBezTo>
                  <a:pt x="80" y="34"/>
                  <a:pt x="80" y="34"/>
                  <a:pt x="80" y="34"/>
                </a:cubicBezTo>
                <a:cubicBezTo>
                  <a:pt x="97" y="25"/>
                  <a:pt x="116" y="20"/>
                  <a:pt x="136" y="20"/>
                </a:cubicBezTo>
                <a:cubicBezTo>
                  <a:pt x="200" y="20"/>
                  <a:pt x="252" y="72"/>
                  <a:pt x="252" y="137"/>
                </a:cubicBezTo>
                <a:cubicBezTo>
                  <a:pt x="252" y="201"/>
                  <a:pt x="200" y="253"/>
                  <a:pt x="136" y="253"/>
                </a:cubicBezTo>
                <a:close/>
              </a:path>
            </a:pathLst>
          </a:custGeom>
          <a:solidFill>
            <a:srgbClr val="38598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sz="18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90198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</p:sldLayoutIdLst>
  <p:hf hdr="0"/>
  <p:txStyles>
    <p:titleStyle>
      <a:lvl1pPr algn="l" defTabSz="914354" rtl="0" eaLnBrk="1" latinLnBrk="0" hangingPunct="1">
        <a:lnSpc>
          <a:spcPct val="87000"/>
        </a:lnSpc>
        <a:spcBef>
          <a:spcPct val="0"/>
        </a:spcBef>
        <a:buNone/>
        <a:defRPr sz="4800" b="1" kern="1200">
          <a:solidFill>
            <a:srgbClr val="385988"/>
          </a:solidFill>
          <a:latin typeface="+mj-lt"/>
          <a:ea typeface="+mj-ea"/>
          <a:cs typeface="+mj-cs"/>
        </a:defRPr>
      </a:lvl1pPr>
    </p:titleStyle>
    <p:bodyStyle>
      <a:lvl1pPr marL="467976" indent="-467976" algn="l" defTabSz="914354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―"/>
        <a:defRPr sz="2200" kern="1200">
          <a:solidFill>
            <a:srgbClr val="385988"/>
          </a:solidFill>
          <a:latin typeface="+mn-lt"/>
          <a:ea typeface="+mn-ea"/>
          <a:cs typeface="+mn-cs"/>
        </a:defRPr>
      </a:lvl1pPr>
      <a:lvl2pPr marL="719965" indent="-251988" algn="l" defTabSz="914354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"/>
        <a:defRPr sz="2200" kern="1200">
          <a:solidFill>
            <a:srgbClr val="385988"/>
          </a:solidFill>
          <a:latin typeface="+mn-lt"/>
          <a:ea typeface="+mn-ea"/>
          <a:cs typeface="+mn-cs"/>
        </a:defRPr>
      </a:lvl2pPr>
      <a:lvl3pPr marL="971952" indent="-251988" algn="l" defTabSz="914354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200" kern="1200">
          <a:solidFill>
            <a:srgbClr val="385988"/>
          </a:solidFill>
          <a:latin typeface="+mn-lt"/>
          <a:ea typeface="+mn-ea"/>
          <a:cs typeface="+mn-cs"/>
        </a:defRPr>
      </a:lvl3pPr>
      <a:lvl4pPr marL="1223939" indent="-251988" algn="l" defTabSz="914354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·"/>
        <a:defRPr sz="2200" kern="1200">
          <a:solidFill>
            <a:srgbClr val="385988"/>
          </a:solidFill>
          <a:latin typeface="+mn-lt"/>
          <a:ea typeface="+mn-ea"/>
          <a:cs typeface="+mn-cs"/>
        </a:defRPr>
      </a:lvl4pPr>
      <a:lvl5pPr marL="1475926" indent="-251988" algn="l" defTabSz="914354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200" kern="1200" baseline="0">
          <a:solidFill>
            <a:srgbClr val="385988"/>
          </a:solidFill>
          <a:latin typeface="+mn-lt"/>
          <a:ea typeface="+mn-ea"/>
          <a:cs typeface="+mn-cs"/>
        </a:defRPr>
      </a:lvl5pPr>
      <a:lvl6pPr marL="1727914" indent="-251988" algn="l" defTabSz="914354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·"/>
        <a:defRPr sz="2200" kern="1200">
          <a:solidFill>
            <a:srgbClr val="385988"/>
          </a:solidFill>
          <a:latin typeface="+mn-lt"/>
          <a:ea typeface="+mn-ea"/>
          <a:cs typeface="+mn-cs"/>
        </a:defRPr>
      </a:lvl6pPr>
      <a:lvl7pPr marL="1979901" indent="-251988" algn="l" defTabSz="914354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200" kern="1200">
          <a:solidFill>
            <a:srgbClr val="385988"/>
          </a:solidFill>
          <a:latin typeface="+mn-lt"/>
          <a:ea typeface="+mn-ea"/>
          <a:cs typeface="+mn-cs"/>
        </a:defRPr>
      </a:lvl7pPr>
      <a:lvl8pPr marL="2231888" indent="-251988" algn="l" defTabSz="914354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·"/>
        <a:defRPr sz="2200" kern="1200">
          <a:solidFill>
            <a:srgbClr val="385988"/>
          </a:solidFill>
          <a:latin typeface="+mn-lt"/>
          <a:ea typeface="+mn-ea"/>
          <a:cs typeface="+mn-cs"/>
        </a:defRPr>
      </a:lvl8pPr>
      <a:lvl9pPr marL="2483877" indent="-251988" algn="l" defTabSz="914354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200" kern="1200">
          <a:solidFill>
            <a:srgbClr val="385988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37" userDrawn="1">
          <p15:clr>
            <a:srgbClr val="F26B43"/>
          </p15:clr>
        </p15:guide>
        <p15:guide id="2" pos="2139" userDrawn="1">
          <p15:clr>
            <a:srgbClr val="F26B43"/>
          </p15:clr>
        </p15:guide>
        <p15:guide id="3" orient="horz" pos="253" userDrawn="1">
          <p15:clr>
            <a:srgbClr val="F26B43"/>
          </p15:clr>
        </p15:guide>
        <p15:guide id="4" orient="horz" pos="888" userDrawn="1">
          <p15:clr>
            <a:srgbClr val="F26B43"/>
          </p15:clr>
        </p15:guide>
        <p15:guide id="5" pos="3839" userDrawn="1">
          <p15:clr>
            <a:srgbClr val="F26B43"/>
          </p15:clr>
        </p15:guide>
        <p15:guide id="6" pos="5540" userDrawn="1">
          <p15:clr>
            <a:srgbClr val="F26B43"/>
          </p15:clr>
        </p15:guide>
        <p15:guide id="7" orient="horz" pos="1523" userDrawn="1">
          <p15:clr>
            <a:srgbClr val="F26B43"/>
          </p15:clr>
        </p15:guide>
        <p15:guide id="8" orient="horz" pos="2158" userDrawn="1">
          <p15:clr>
            <a:srgbClr val="F26B43"/>
          </p15:clr>
        </p15:guide>
        <p15:guide id="9" pos="7240" userDrawn="1">
          <p15:clr>
            <a:srgbClr val="F26B43"/>
          </p15:clr>
        </p15:guide>
        <p15:guide id="10" orient="horz" pos="2793" userDrawn="1">
          <p15:clr>
            <a:srgbClr val="F26B43"/>
          </p15:clr>
        </p15:guide>
        <p15:guide id="11" orient="horz" pos="3428" userDrawn="1">
          <p15:clr>
            <a:srgbClr val="F26B43"/>
          </p15:clr>
        </p15:guide>
        <p15:guide id="13" orient="horz" pos="4063" userDrawn="1">
          <p15:clr>
            <a:srgbClr val="F26B43"/>
          </p15:clr>
        </p15:guide>
        <p15:guide id="14" orient="horz" pos="374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3E_AC4F3B6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46_54D484D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3C_1F93B6E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orden.org/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youtube.com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3CE86B-4F96-4548-9948-31BAC8F5B2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853" y="1122363"/>
            <a:ext cx="11550315" cy="2387600"/>
          </a:xfrm>
        </p:spPr>
        <p:txBody>
          <a:bodyPr>
            <a:normAutofit fontScale="90000"/>
          </a:bodyPr>
          <a:lstStyle/>
          <a:p>
            <a:r>
              <a:rPr lang="fo-FO" sz="7300" b="1" dirty="0"/>
              <a:t>At vera sjálvbjargin við matvørum </a:t>
            </a:r>
            <a:br>
              <a:rPr lang="fo-FO" sz="7300" b="1" dirty="0"/>
            </a:br>
            <a:r>
              <a:rPr lang="fo-FO" sz="4900" b="1" dirty="0"/>
              <a:t>í Føroyum og øðrum smátjóðum/oyggjum</a:t>
            </a:r>
            <a:endParaRPr lang="fo-FO" sz="6600" b="1" dirty="0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0013A43B-A705-42CD-BF24-B8644685C8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70960"/>
            <a:ext cx="9144000" cy="186467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o-FO" dirty="0"/>
              <a:t>Frágreiðing frá </a:t>
            </a:r>
            <a:r>
              <a:rPr lang="fo-FO" dirty="0" err="1"/>
              <a:t>Smásamfelagsbólkinum</a:t>
            </a:r>
            <a:r>
              <a:rPr lang="fo-FO" dirty="0"/>
              <a:t> undir NMR</a:t>
            </a:r>
          </a:p>
          <a:p>
            <a:endParaRPr lang="fo-FO" dirty="0"/>
          </a:p>
          <a:p>
            <a:r>
              <a:rPr lang="fo-FO" dirty="0"/>
              <a:t>Búnaðarstevnan í Klaksvík</a:t>
            </a:r>
            <a:br>
              <a:rPr lang="fo-FO" dirty="0"/>
            </a:br>
            <a:r>
              <a:rPr lang="fo-FO" dirty="0"/>
              <a:t>18. februar 2023</a:t>
            </a:r>
          </a:p>
        </p:txBody>
      </p:sp>
    </p:spTree>
    <p:extLst>
      <p:ext uri="{BB962C8B-B14F-4D97-AF65-F5344CB8AC3E}">
        <p14:creationId xmlns:p14="http://schemas.microsoft.com/office/powerpoint/2010/main" val="6393936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450DD7-3513-4DFD-B997-D255A7B61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Selvforsyningsfokus i de fem øsamfund</a:t>
            </a:r>
            <a:endParaRPr lang="sv-SE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BA3A4DEB-9168-42B7-A619-09CAAD13C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defRPr/>
            </a:pPr>
            <a:r>
              <a:rPr lang="en-GB">
                <a:latin typeface="Corbel"/>
              </a:rPr>
              <a:t>03/09/2018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77D486AE-63EA-4F83-8DC8-B03E414FB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defRPr/>
            </a:pPr>
            <a:fld id="{45D37B1E-C366-494F-A587-962AD9AABC83}" type="slidenum">
              <a:rPr lang="en-GB">
                <a:latin typeface="Corbel"/>
              </a:rPr>
              <a:pPr defTabSz="914354">
                <a:defRPr/>
              </a:pPr>
              <a:t>10</a:t>
            </a:fld>
            <a:endParaRPr lang="en-GB">
              <a:latin typeface="Corbel"/>
            </a:endParaRP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B4BA2390-BA6F-44C4-A53C-732F71E048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sz="2400" b="1"/>
              <a:t>Bornholm</a:t>
            </a:r>
            <a:r>
              <a:rPr lang="da-DK" sz="2400"/>
              <a:t>: 	konkrete målsætninger om at øge selvforsyningen i lokal 				fødevarestrategi, formål er særligt jobskabelse og lokal udvikling. </a:t>
            </a:r>
          </a:p>
          <a:p>
            <a:pPr marL="0" indent="0">
              <a:buNone/>
            </a:pPr>
            <a:endParaRPr lang="da-DK" sz="1800"/>
          </a:p>
          <a:p>
            <a:pPr marL="0" indent="0">
              <a:buNone/>
            </a:pPr>
            <a:r>
              <a:rPr lang="da-DK" sz="2400" b="1"/>
              <a:t>Færøerne</a:t>
            </a:r>
            <a:r>
              <a:rPr lang="da-DK" sz="2400"/>
              <a:t>: 	øget selvforsyning har hidtil ikke haft en udtalt politisk prioritering. </a:t>
            </a:r>
          </a:p>
          <a:p>
            <a:pPr marL="0" indent="0">
              <a:buNone/>
            </a:pPr>
            <a:endParaRPr lang="da-DK" sz="2400"/>
          </a:p>
          <a:p>
            <a:pPr marL="0" indent="0">
              <a:buNone/>
            </a:pPr>
            <a:r>
              <a:rPr lang="da-DK" sz="2400" b="1"/>
              <a:t>Grønland</a:t>
            </a:r>
            <a:r>
              <a:rPr lang="da-DK" sz="2400"/>
              <a:t>: 	øget selvforsyning et udtalt politisk mål i nuværende 				landbrugsstrategi og i den siddende regerings koalitionsaftale. </a:t>
            </a:r>
          </a:p>
          <a:p>
            <a:pPr marL="0" indent="0">
              <a:buNone/>
            </a:pPr>
            <a:endParaRPr lang="da-DK" sz="1800"/>
          </a:p>
          <a:p>
            <a:pPr marL="0" indent="0">
              <a:buNone/>
            </a:pPr>
            <a:r>
              <a:rPr lang="da-DK" sz="2400" b="1"/>
              <a:t>Island</a:t>
            </a:r>
            <a:r>
              <a:rPr lang="da-DK" sz="2400"/>
              <a:t>: 	fokus på fødevaresikkerhed, hvor øget selvforsyning indgår som et 		element.</a:t>
            </a:r>
          </a:p>
          <a:p>
            <a:pPr marL="0" indent="0">
              <a:buNone/>
            </a:pPr>
            <a:endParaRPr lang="da-DK" sz="1800"/>
          </a:p>
          <a:p>
            <a:pPr marL="0" indent="0">
              <a:buNone/>
            </a:pPr>
            <a:r>
              <a:rPr lang="da-DK" sz="2400" b="1"/>
              <a:t>Åland</a:t>
            </a:r>
            <a:r>
              <a:rPr lang="da-DK" sz="2400"/>
              <a:t>: 	selvforsyning kobles særligt til spørgsmålet om kriseberedskab.</a:t>
            </a:r>
            <a:endParaRPr lang="sv-SE" sz="2400"/>
          </a:p>
        </p:txBody>
      </p:sp>
    </p:spTree>
    <p:extLst>
      <p:ext uri="{BB962C8B-B14F-4D97-AF65-F5344CB8AC3E}">
        <p14:creationId xmlns:p14="http://schemas.microsoft.com/office/powerpoint/2010/main" val="15212581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C9B1E9-F9A4-45B0-801D-A25F4EA46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569" y="391031"/>
            <a:ext cx="6498211" cy="1999245"/>
          </a:xfrm>
        </p:spPr>
        <p:txBody>
          <a:bodyPr/>
          <a:lstStyle/>
          <a:p>
            <a:r>
              <a:rPr lang="da-DK" sz="4400" dirty="0" err="1"/>
              <a:t>Avbjóðingar</a:t>
            </a:r>
            <a:r>
              <a:rPr lang="da-DK" sz="4400" dirty="0"/>
              <a:t> og </a:t>
            </a:r>
            <a:r>
              <a:rPr lang="da-DK" sz="4400" dirty="0" err="1"/>
              <a:t>forðingar</a:t>
            </a:r>
            <a:endParaRPr lang="sv-SE" sz="4400" dirty="0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8EBD9AC5-7516-4028-B5CE-500F1BF0C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defRPr/>
            </a:pPr>
            <a:r>
              <a:rPr lang="en-GB">
                <a:latin typeface="Corbel"/>
              </a:rPr>
              <a:t>03/09/2018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F80C3511-1070-44AC-A2B0-31FA90FDC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defRPr/>
            </a:pPr>
            <a:fld id="{45D37B1E-C366-494F-A587-962AD9AABC83}" type="slidenum">
              <a:rPr lang="en-GB">
                <a:latin typeface="Corbel"/>
              </a:rPr>
              <a:pPr defTabSz="914354">
                <a:defRPr/>
              </a:pPr>
              <a:t>11</a:t>
            </a:fld>
            <a:endParaRPr lang="en-GB">
              <a:latin typeface="Corbel"/>
            </a:endParaRP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A7937524-5AC2-48D2-93B9-F2EB295DCC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4691" y="1528849"/>
            <a:ext cx="6221967" cy="4552977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fo-FO" sz="3200" dirty="0">
                <a:ea typeface="Calibri" panose="020F0502020204030204" pitchFamily="34" charset="0"/>
                <a:cs typeface="Arial" panose="020B0604020202020204" pitchFamily="34" charset="0"/>
              </a:rPr>
              <a:t>Kapping móti bíligum innfluttum vørum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o-FO" sz="3200" dirty="0" err="1">
                <a:ea typeface="Calibri" panose="020F0502020204030204" pitchFamily="34" charset="0"/>
                <a:cs typeface="Arial" panose="020B0604020202020204" pitchFamily="34" charset="0"/>
              </a:rPr>
              <a:t>Logistikkur</a:t>
            </a:r>
            <a:r>
              <a:rPr lang="fo-FO" sz="3200" dirty="0">
                <a:ea typeface="Calibri" panose="020F0502020204030204" pitchFamily="34" charset="0"/>
                <a:cs typeface="Arial" panose="020B0604020202020204" pitchFamily="34" charset="0"/>
              </a:rPr>
              <a:t>/flutningur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o-FO" sz="3200" dirty="0">
                <a:ea typeface="Calibri" panose="020F0502020204030204" pitchFamily="34" charset="0"/>
                <a:cs typeface="Arial" panose="020B0604020202020204" pitchFamily="34" charset="0"/>
              </a:rPr>
              <a:t>Atgongd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o-FO" sz="3200" dirty="0" err="1">
                <a:ea typeface="Calibri" panose="020F0502020204030204" pitchFamily="34" charset="0"/>
                <a:cs typeface="Arial" panose="020B0604020202020204" pitchFamily="34" charset="0"/>
              </a:rPr>
              <a:t>Matvanar</a:t>
            </a:r>
            <a:r>
              <a:rPr lang="fo-FO" sz="3200" dirty="0">
                <a:ea typeface="Calibri" panose="020F0502020204030204" pitchFamily="34" charset="0"/>
                <a:cs typeface="Arial" panose="020B0604020202020204" pitchFamily="34" charset="0"/>
              </a:rPr>
              <a:t> og ynski hjá brúkaranum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o-FO" sz="3200" dirty="0">
                <a:cs typeface="Arial" panose="020B0604020202020204" pitchFamily="34" charset="0"/>
              </a:rPr>
              <a:t>Atgongd til førleikar og vitan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o-FO" sz="3200" dirty="0">
                <a:ea typeface="Calibri" panose="020F0502020204030204" pitchFamily="34" charset="0"/>
                <a:cs typeface="Arial" panose="020B0604020202020204" pitchFamily="34" charset="0"/>
              </a:rPr>
              <a:t>Innfluttir </a:t>
            </a:r>
            <a:r>
              <a:rPr lang="fo-FO" sz="3200" dirty="0" err="1">
                <a:ea typeface="Calibri" panose="020F0502020204030204" pitchFamily="34" charset="0"/>
                <a:cs typeface="Arial" panose="020B0604020202020204" pitchFamily="34" charset="0"/>
              </a:rPr>
              <a:t>innsatsfaktorar</a:t>
            </a:r>
            <a:r>
              <a:rPr lang="fo-FO" sz="3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9" name="Picture 8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034427FE-D9AA-4E50-977A-18DE8331B2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143" y="0"/>
            <a:ext cx="10325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9509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C9B1E9-F9A4-45B0-801D-A25F4EA46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569" y="391031"/>
            <a:ext cx="6498211" cy="1999245"/>
          </a:xfrm>
        </p:spPr>
        <p:txBody>
          <a:bodyPr/>
          <a:lstStyle/>
          <a:p>
            <a:r>
              <a:rPr lang="da-DK" sz="4400" dirty="0" err="1"/>
              <a:t>Avbjóðingar</a:t>
            </a:r>
            <a:r>
              <a:rPr lang="da-DK" sz="4400" dirty="0"/>
              <a:t> og </a:t>
            </a:r>
            <a:r>
              <a:rPr lang="da-DK" sz="4400" dirty="0" err="1"/>
              <a:t>forðingar</a:t>
            </a:r>
            <a:r>
              <a:rPr lang="da-DK" sz="4400" dirty="0"/>
              <a:t> FØROYAR</a:t>
            </a:r>
            <a:endParaRPr lang="sv-SE" sz="4400" dirty="0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8EBD9AC5-7516-4028-B5CE-500F1BF0C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defRPr/>
            </a:pPr>
            <a:r>
              <a:rPr lang="en-GB">
                <a:latin typeface="Corbel"/>
              </a:rPr>
              <a:t>03/09/2018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F80C3511-1070-44AC-A2B0-31FA90FDC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defRPr/>
            </a:pPr>
            <a:fld id="{45D37B1E-C366-494F-A587-962AD9AABC83}" type="slidenum">
              <a:rPr lang="en-GB">
                <a:latin typeface="Corbel"/>
              </a:rPr>
              <a:pPr defTabSz="914354">
                <a:defRPr/>
              </a:pPr>
              <a:t>12</a:t>
            </a:fld>
            <a:endParaRPr lang="en-GB">
              <a:latin typeface="Corbel"/>
            </a:endParaRP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A7937524-5AC2-48D2-93B9-F2EB295DCC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4691" y="1528849"/>
            <a:ext cx="6498211" cy="5050006"/>
          </a:xfrm>
        </p:spPr>
        <p:txBody>
          <a:bodyPr/>
          <a:lstStyle/>
          <a:p>
            <a:r>
              <a:rPr lang="fo-FO" sz="3600" dirty="0" err="1"/>
              <a:t>Matvanar</a:t>
            </a:r>
            <a:r>
              <a:rPr lang="fo-FO" sz="3600" dirty="0"/>
              <a:t> hjá brúkarum eru útlendsk ávirkað </a:t>
            </a:r>
          </a:p>
          <a:p>
            <a:r>
              <a:rPr lang="fo-FO" sz="3600" dirty="0"/>
              <a:t>Kapping ímóti bíligum innfluttum matvørum </a:t>
            </a:r>
          </a:p>
          <a:p>
            <a:r>
              <a:rPr lang="fo-FO" sz="3600" dirty="0"/>
              <a:t>Avmarkað </a:t>
            </a:r>
            <a:r>
              <a:rPr lang="fo-FO" sz="3600" dirty="0" err="1"/>
              <a:t>grønmetis-framleiðsla</a:t>
            </a:r>
            <a:r>
              <a:rPr lang="fo-FO" sz="3600" dirty="0"/>
              <a:t> </a:t>
            </a:r>
          </a:p>
          <a:p>
            <a:r>
              <a:rPr lang="fo-FO" sz="3600" dirty="0"/>
              <a:t>At tryggja eina burðardygga </a:t>
            </a:r>
            <a:r>
              <a:rPr lang="fo-FO" sz="3600" dirty="0" err="1"/>
              <a:t>lendisnýtslu</a:t>
            </a:r>
            <a:r>
              <a:rPr lang="fo-FO" sz="3600" dirty="0"/>
              <a:t>, sum tekur hædd fyri matvøruframleiðslu. </a:t>
            </a:r>
          </a:p>
          <a:p>
            <a:pPr marL="0" indent="0">
              <a:buNone/>
            </a:pPr>
            <a:endParaRPr lang="fo-FO" sz="3200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034427FE-D9AA-4E50-977A-18DE8331B2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143" y="0"/>
            <a:ext cx="10325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1295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C9B1E9-F9A4-45B0-801D-A25F4EA46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569" y="391031"/>
            <a:ext cx="6498211" cy="1999245"/>
          </a:xfrm>
        </p:spPr>
        <p:txBody>
          <a:bodyPr/>
          <a:lstStyle/>
          <a:p>
            <a:r>
              <a:rPr lang="da-DK" sz="4400" dirty="0" err="1"/>
              <a:t>Avbjóðingar</a:t>
            </a:r>
            <a:r>
              <a:rPr lang="da-DK" sz="4400" dirty="0"/>
              <a:t> og </a:t>
            </a:r>
            <a:r>
              <a:rPr lang="da-DK" sz="4400" dirty="0" err="1"/>
              <a:t>forðingar</a:t>
            </a:r>
            <a:r>
              <a:rPr lang="da-DK" sz="4400" dirty="0"/>
              <a:t> FØROYAR</a:t>
            </a:r>
            <a:endParaRPr lang="sv-SE" sz="4400" dirty="0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8EBD9AC5-7516-4028-B5CE-500F1BF0C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defRPr/>
            </a:pPr>
            <a:r>
              <a:rPr lang="en-GB">
                <a:latin typeface="Corbel"/>
              </a:rPr>
              <a:t>03/09/2018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F80C3511-1070-44AC-A2B0-31FA90FDC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defRPr/>
            </a:pPr>
            <a:fld id="{45D37B1E-C366-494F-A587-962AD9AABC83}" type="slidenum">
              <a:rPr lang="en-GB">
                <a:latin typeface="Corbel"/>
              </a:rPr>
              <a:pPr defTabSz="914354">
                <a:defRPr/>
              </a:pPr>
              <a:t>13</a:t>
            </a:fld>
            <a:endParaRPr lang="en-GB">
              <a:latin typeface="Corbel"/>
            </a:endParaRP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A7937524-5AC2-48D2-93B9-F2EB295DCC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4691" y="1528849"/>
            <a:ext cx="6498211" cy="5050006"/>
          </a:xfrm>
        </p:spPr>
        <p:txBody>
          <a:bodyPr/>
          <a:lstStyle/>
          <a:p>
            <a:r>
              <a:rPr lang="fo-FO" sz="3600" dirty="0"/>
              <a:t>Væntandi lønsemi í landbúnaðinum </a:t>
            </a:r>
          </a:p>
          <a:p>
            <a:r>
              <a:rPr lang="fo-FO" sz="3600" dirty="0"/>
              <a:t>Handilsavtalur skeikla kappingartreytir </a:t>
            </a:r>
          </a:p>
          <a:p>
            <a:r>
              <a:rPr lang="fo-FO" sz="3600" dirty="0"/>
              <a:t>Kalt og </a:t>
            </a:r>
            <a:r>
              <a:rPr lang="fo-FO" sz="3600" dirty="0" err="1"/>
              <a:t>harðbalt</a:t>
            </a:r>
            <a:r>
              <a:rPr lang="fo-FO" sz="3600" dirty="0"/>
              <a:t> veðurlag, stuttur gróður, umframt avmarkað atgongd til góða landbúnaðarjørð</a:t>
            </a:r>
            <a:endParaRPr lang="fo-FO" sz="3600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034427FE-D9AA-4E50-977A-18DE8331B2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143" y="0"/>
            <a:ext cx="10325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9106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9A3081-CE04-4EB5-A38B-5EEE0C831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4400" dirty="0" err="1"/>
              <a:t>Menningarmøguleikar</a:t>
            </a:r>
            <a:br>
              <a:rPr lang="da-DK" sz="4400" dirty="0"/>
            </a:br>
            <a:r>
              <a:rPr lang="da-DK" sz="4400" dirty="0"/>
              <a:t>FØROYAR</a:t>
            </a:r>
            <a:endParaRPr lang="sv-SE" sz="4400" dirty="0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6ABC8EFC-8240-4D22-8C20-65C105260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defRPr/>
            </a:pPr>
            <a:r>
              <a:rPr lang="en-GB">
                <a:latin typeface="Corbel"/>
              </a:rPr>
              <a:t>03/09/2018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2246B703-A031-4D68-AE43-E946F23FD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defRPr/>
            </a:pPr>
            <a:fld id="{45D37B1E-C366-494F-A587-962AD9AABC83}" type="slidenum">
              <a:rPr lang="en-GB">
                <a:latin typeface="Corbel"/>
              </a:rPr>
              <a:pPr defTabSz="914354">
                <a:defRPr/>
              </a:pPr>
              <a:t>14</a:t>
            </a:fld>
            <a:endParaRPr lang="en-GB">
              <a:latin typeface="Corbel"/>
            </a:endParaRP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CE2DBA00-4493-405D-87E7-51E9368D99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0475" y="1800729"/>
            <a:ext cx="6581272" cy="4666242"/>
          </a:xfrm>
        </p:spPr>
        <p:txBody>
          <a:bodyPr/>
          <a:lstStyle/>
          <a:p>
            <a:r>
              <a:rPr lang="fo-FO" sz="3200" dirty="0"/>
              <a:t>Brúkarar hava alt størri fokus á burðardygd og veðurlag – skapar møguleikar fyri lokalari framleiðslu </a:t>
            </a:r>
          </a:p>
          <a:p>
            <a:r>
              <a:rPr lang="fo-FO" sz="3200" dirty="0"/>
              <a:t>Vaksandi ferðavinna er gott íkast at stuðla lokalari matvøruframleiðslu og er við til at økja eftirspurningin </a:t>
            </a:r>
          </a:p>
          <a:p>
            <a:r>
              <a:rPr lang="fo-FO" sz="3200" dirty="0"/>
              <a:t>Økja lokala framleiðslu av  </a:t>
            </a:r>
            <a:r>
              <a:rPr lang="fo-FO" sz="3200" dirty="0" err="1"/>
              <a:t>innsatsfaktorum</a:t>
            </a:r>
            <a:r>
              <a:rPr lang="fo-FO" sz="3200" dirty="0"/>
              <a:t> sum fóður og tøðum </a:t>
            </a:r>
          </a:p>
          <a:p>
            <a:r>
              <a:rPr lang="fo-FO" sz="3200" dirty="0"/>
              <a:t>Menna ringbúskap</a:t>
            </a:r>
          </a:p>
          <a:p>
            <a:pPr marL="0" indent="0">
              <a:buNone/>
            </a:pPr>
            <a:endParaRPr lang="fo-FO" dirty="0">
              <a:cs typeface="Arial" panose="020B0604020202020204" pitchFamily="34" charset="0"/>
            </a:endParaRPr>
          </a:p>
        </p:txBody>
      </p:sp>
      <p:pic>
        <p:nvPicPr>
          <p:cNvPr id="8" name="Billede 7" descr="Et billede, der indeholder græs, himmel, udendørs, bjerg&#10;&#10;Automatisk genereret beskrivelse">
            <a:extLst>
              <a:ext uri="{FF2B5EF4-FFF2-40B4-BE49-F238E27FC236}">
                <a16:creationId xmlns:a16="http://schemas.microsoft.com/office/drawing/2014/main" id="{2430A87A-7A95-4106-816A-37751A679A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025" y="0"/>
            <a:ext cx="10354235" cy="6858000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F56468EB-1B3C-4687-A08E-C5C2B0252E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9025" y="0"/>
            <a:ext cx="89828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4298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9A3081-CE04-4EB5-A38B-5EEE0C831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4400" dirty="0" err="1"/>
              <a:t>Menningarmøguleikar</a:t>
            </a:r>
            <a:endParaRPr lang="sv-SE" sz="4400" dirty="0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6ABC8EFC-8240-4D22-8C20-65C105260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defRPr/>
            </a:pPr>
            <a:r>
              <a:rPr lang="en-GB">
                <a:latin typeface="Corbel"/>
              </a:rPr>
              <a:t>03/09/2018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2246B703-A031-4D68-AE43-E946F23FD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defRPr/>
            </a:pPr>
            <a:fld id="{45D37B1E-C366-494F-A587-962AD9AABC83}" type="slidenum">
              <a:rPr lang="en-GB">
                <a:latin typeface="Corbel"/>
              </a:rPr>
              <a:pPr defTabSz="914354">
                <a:defRPr/>
              </a:pPr>
              <a:t>15</a:t>
            </a:fld>
            <a:endParaRPr lang="en-GB">
              <a:latin typeface="Corbel"/>
            </a:endParaRP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CE2DBA00-4493-405D-87E7-51E9368D99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0475" y="1419727"/>
            <a:ext cx="6581272" cy="5047244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fo-FO" dirty="0">
                <a:cs typeface="Arial" panose="020B0604020202020204" pitchFamily="34" charset="0"/>
              </a:rPr>
              <a:t>Vaksandi áhugi fyri burðardygd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o-FO" dirty="0">
                <a:cs typeface="Arial" panose="020B0604020202020204" pitchFamily="34" charset="0"/>
              </a:rPr>
              <a:t>Vaksandi ferðavinna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o-FO" dirty="0">
                <a:cs typeface="Arial" panose="020B0604020202020204" pitchFamily="34" charset="0"/>
              </a:rPr>
              <a:t>Økt fjølbroytni í matvøruframleiðsluni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o-FO" dirty="0">
                <a:cs typeface="Arial" panose="020B0604020202020204" pitchFamily="34" charset="0"/>
              </a:rPr>
              <a:t>Framleiða meira av </a:t>
            </a:r>
            <a:r>
              <a:rPr lang="fo-FO" dirty="0" err="1">
                <a:cs typeface="Arial" panose="020B0604020202020204" pitchFamily="34" charset="0"/>
              </a:rPr>
              <a:t>innsatsfaktorum</a:t>
            </a:r>
            <a:r>
              <a:rPr lang="fo-FO" dirty="0">
                <a:cs typeface="Arial" panose="020B0604020202020204" pitchFamily="34" charset="0"/>
              </a:rPr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o-FO" dirty="0">
                <a:cs typeface="Arial" panose="020B0604020202020204" pitchFamily="34" charset="0"/>
              </a:rPr>
              <a:t>Betri atgongd til lokalar matvørur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o-FO" dirty="0">
                <a:cs typeface="Arial" panose="020B0604020202020204" pitchFamily="34" charset="0"/>
              </a:rPr>
              <a:t>Arbeiða við </a:t>
            </a:r>
            <a:r>
              <a:rPr lang="fo-FO" dirty="0" err="1">
                <a:cs typeface="Arial" panose="020B0604020202020204" pitchFamily="34" charset="0"/>
              </a:rPr>
              <a:t>brúkaraatburði</a:t>
            </a:r>
            <a:r>
              <a:rPr lang="fo-FO" dirty="0">
                <a:cs typeface="Arial" panose="020B0604020202020204" pitchFamily="34" charset="0"/>
              </a:rPr>
              <a:t> og matvanum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o-FO" b="1" dirty="0">
                <a:cs typeface="Arial" panose="020B0604020202020204" pitchFamily="34" charset="0"/>
              </a:rPr>
              <a:t>Stuðla og menna lokal</a:t>
            </a:r>
            <a:r>
              <a:rPr lang="fo-FO" b="1" i="1" dirty="0">
                <a:cs typeface="Arial" panose="020B0604020202020204" pitchFamily="34" charset="0"/>
              </a:rPr>
              <a:t> </a:t>
            </a:r>
            <a:r>
              <a:rPr lang="fo-FO" b="1" i="1" dirty="0" err="1">
                <a:cs typeface="Arial" panose="020B0604020202020204" pitchFamily="34" charset="0"/>
              </a:rPr>
              <a:t>business</a:t>
            </a:r>
            <a:r>
              <a:rPr lang="fo-FO" b="1" i="1" dirty="0">
                <a:cs typeface="Arial" panose="020B0604020202020204" pitchFamily="34" charset="0"/>
              </a:rPr>
              <a:t> modell</a:t>
            </a:r>
            <a:r>
              <a:rPr lang="fo-FO" b="1" dirty="0">
                <a:cs typeface="Arial" panose="020B0604020202020204" pitchFamily="34" charset="0"/>
              </a:rPr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o-FO" b="1" dirty="0">
                <a:cs typeface="Arial" panose="020B0604020202020204" pitchFamily="34" charset="0"/>
              </a:rPr>
              <a:t>Stuðla nýhugsan í matvøruframleiðslu</a:t>
            </a:r>
            <a:endParaRPr lang="fo-FO" b="1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Billede 7" descr="Et billede, der indeholder græs, himmel, udendørs, bjerg&#10;&#10;Automatisk genereret beskrivelse">
            <a:extLst>
              <a:ext uri="{FF2B5EF4-FFF2-40B4-BE49-F238E27FC236}">
                <a16:creationId xmlns:a16="http://schemas.microsoft.com/office/drawing/2014/main" id="{2430A87A-7A95-4106-816A-37751A679A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747" y="0"/>
            <a:ext cx="102515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9910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F20763-96AA-4B37-910A-B9A01DEB2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o-FO" dirty="0"/>
              <a:t>Burðardygd og at vera meira sjálvbjargin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F96EAC99-0F76-4D0A-98A8-E1EE3FF13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defRPr/>
            </a:pPr>
            <a:r>
              <a:rPr lang="en-GB">
                <a:latin typeface="Corbel"/>
              </a:rPr>
              <a:t>03/09/2018</a:t>
            </a:r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E69BC80C-4A93-4F9C-A30D-0548182D2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defRPr/>
            </a:pPr>
            <a:endParaRPr lang="en-GB">
              <a:latin typeface="Corbel"/>
            </a:endParaRP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CB8D1B8D-715C-41D5-8663-36BB42F6A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defRPr/>
            </a:pPr>
            <a:fld id="{45D37B1E-C366-494F-A587-962AD9AABC83}" type="slidenum">
              <a:rPr lang="en-GB">
                <a:latin typeface="Corbel"/>
              </a:rPr>
              <a:pPr defTabSz="914354">
                <a:defRPr/>
              </a:pPr>
              <a:t>16</a:t>
            </a:fld>
            <a:endParaRPr lang="en-GB">
              <a:latin typeface="Corbel"/>
            </a:endParaRP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78368430-A537-466A-BC29-71AD381414C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3737" y="1215342"/>
            <a:ext cx="10799763" cy="4848575"/>
          </a:xfrm>
        </p:spPr>
        <p:txBody>
          <a:bodyPr/>
          <a:lstStyle/>
          <a:p>
            <a:r>
              <a:rPr lang="fo-FO" sz="3200" dirty="0">
                <a:ea typeface="Calibri" panose="020F0502020204030204" pitchFamily="34" charset="0"/>
                <a:cs typeface="Arial" panose="020B0604020202020204" pitchFamily="34" charset="0"/>
              </a:rPr>
              <a:t>Gransking staðfestir, at stuttfluttur matur ikki altíð er burðardyggur matur.</a:t>
            </a:r>
          </a:p>
          <a:p>
            <a:r>
              <a:rPr lang="fo-FO" sz="3200" dirty="0">
                <a:ea typeface="Calibri" panose="020F0502020204030204" pitchFamily="34" charset="0"/>
                <a:cs typeface="Arial" panose="020B0604020202020204" pitchFamily="34" charset="0"/>
              </a:rPr>
              <a:t>Fleiri tættir gera av, um ein matvøruskipan er umhvørvisliga, samfelagsliga og peningaliga burðardygg:</a:t>
            </a:r>
          </a:p>
          <a:p>
            <a:pPr lvl="4">
              <a:buFont typeface="Arial" panose="020B0604020202020204" pitchFamily="34" charset="0"/>
              <a:buChar char="•"/>
            </a:pPr>
            <a:r>
              <a:rPr lang="fo-FO" sz="3200" dirty="0">
                <a:ea typeface="Calibri" panose="020F0502020204030204" pitchFamily="34" charset="0"/>
                <a:cs typeface="Arial" panose="020B0604020202020204" pitchFamily="34" charset="0"/>
              </a:rPr>
              <a:t>Framleiðsluháttur</a:t>
            </a:r>
          </a:p>
          <a:p>
            <a:pPr lvl="4">
              <a:buFont typeface="Arial" panose="020B0604020202020204" pitchFamily="34" charset="0"/>
              <a:buChar char="•"/>
            </a:pPr>
            <a:r>
              <a:rPr lang="fo-FO" sz="3200" dirty="0">
                <a:ea typeface="Calibri" panose="020F0502020204030204" pitchFamily="34" charset="0"/>
                <a:cs typeface="Arial" panose="020B0604020202020204" pitchFamily="34" charset="0"/>
              </a:rPr>
              <a:t>Slag av matvørum</a:t>
            </a:r>
          </a:p>
          <a:p>
            <a:pPr lvl="4">
              <a:buFont typeface="Arial" panose="020B0604020202020204" pitchFamily="34" charset="0"/>
              <a:buChar char="•"/>
            </a:pPr>
            <a:r>
              <a:rPr lang="fo-FO" sz="3200" dirty="0">
                <a:ea typeface="Calibri" panose="020F0502020204030204" pitchFamily="34" charset="0"/>
                <a:cs typeface="Arial" panose="020B0604020202020204" pitchFamily="34" charset="0"/>
              </a:rPr>
              <a:t>Bygnaður á </a:t>
            </a:r>
            <a:r>
              <a:rPr lang="fo-FO" sz="3200" dirty="0" err="1">
                <a:ea typeface="Calibri" panose="020F0502020204030204" pitchFamily="34" charset="0"/>
                <a:cs typeface="Arial" panose="020B0604020202020204" pitchFamily="34" charset="0"/>
              </a:rPr>
              <a:t>veitingarketuni</a:t>
            </a:r>
            <a:endParaRPr lang="fo-FO" sz="32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4">
              <a:buFont typeface="Arial" panose="020B0604020202020204" pitchFamily="34" charset="0"/>
              <a:buChar char="•"/>
            </a:pPr>
            <a:r>
              <a:rPr lang="fo-FO" sz="3200" dirty="0">
                <a:ea typeface="Calibri" panose="020F0502020204030204" pitchFamily="34" charset="0"/>
                <a:cs typeface="Arial" panose="020B0604020202020204" pitchFamily="34" charset="0"/>
              </a:rPr>
              <a:t>Landafrøðilig viðurskifti</a:t>
            </a:r>
          </a:p>
          <a:p>
            <a:pPr lvl="4">
              <a:buFont typeface="Arial" panose="020B0604020202020204" pitchFamily="34" charset="0"/>
              <a:buChar char="•"/>
            </a:pPr>
            <a:r>
              <a:rPr lang="fo-FO" sz="3200" dirty="0">
                <a:ea typeface="Calibri" panose="020F0502020204030204" pitchFamily="34" charset="0"/>
                <a:cs typeface="Arial" panose="020B0604020202020204" pitchFamily="34" charset="0"/>
              </a:rPr>
              <a:t>Prísur</a:t>
            </a:r>
          </a:p>
          <a:p>
            <a:pPr lvl="4">
              <a:buFont typeface="Arial" panose="020B0604020202020204" pitchFamily="34" charset="0"/>
              <a:buChar char="•"/>
            </a:pPr>
            <a:r>
              <a:rPr lang="fo-FO" sz="3200" dirty="0" err="1">
                <a:ea typeface="Calibri" panose="020F0502020204030204" pitchFamily="34" charset="0"/>
                <a:cs typeface="Arial" panose="020B0604020202020204" pitchFamily="34" charset="0"/>
              </a:rPr>
              <a:t>Atkomuligheit</a:t>
            </a:r>
            <a:endParaRPr lang="fo-FO" sz="32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o-FO" sz="24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o-FO" sz="1600" dirty="0">
                <a:ea typeface="Calibri" panose="020F0502020204030204" pitchFamily="34" charset="0"/>
                <a:cs typeface="Arial" panose="020B0604020202020204" pitchFamily="34" charset="0"/>
              </a:rPr>
              <a:t>				</a:t>
            </a:r>
            <a:r>
              <a:rPr lang="fo-FO" sz="1600" dirty="0" err="1">
                <a:ea typeface="Calibri" panose="020F0502020204030204" pitchFamily="34" charset="0"/>
                <a:cs typeface="Arial" panose="020B0604020202020204" pitchFamily="34" charset="0"/>
              </a:rPr>
              <a:t>Kilder</a:t>
            </a:r>
            <a:r>
              <a:rPr lang="fo-FO" sz="1600" dirty="0"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fo-FO" sz="1600" dirty="0" err="1">
                <a:ea typeface="Calibri" panose="020F0502020204030204" pitchFamily="34" charset="0"/>
                <a:cs typeface="Arial" panose="020B0604020202020204" pitchFamily="34" charset="0"/>
              </a:rPr>
              <a:t>Enthoven</a:t>
            </a:r>
            <a:r>
              <a:rPr lang="fo-FO" sz="1600" dirty="0">
                <a:ea typeface="Calibri" panose="020F0502020204030204" pitchFamily="34" charset="0"/>
                <a:cs typeface="Arial" panose="020B0604020202020204" pitchFamily="34" charset="0"/>
              </a:rPr>
              <a:t> &amp; </a:t>
            </a:r>
            <a:r>
              <a:rPr lang="fo-FO" sz="1600" dirty="0" err="1">
                <a:ea typeface="Calibri" panose="020F0502020204030204" pitchFamily="34" charset="0"/>
                <a:cs typeface="Arial" panose="020B0604020202020204" pitchFamily="34" charset="0"/>
              </a:rPr>
              <a:t>Van</a:t>
            </a:r>
            <a:r>
              <a:rPr lang="fo-FO" sz="16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o-FO" sz="1600" dirty="0" err="1">
                <a:ea typeface="Calibri" panose="020F0502020204030204" pitchFamily="34" charset="0"/>
                <a:cs typeface="Arial" panose="020B0604020202020204" pitchFamily="34" charset="0"/>
              </a:rPr>
              <a:t>den</a:t>
            </a:r>
            <a:r>
              <a:rPr lang="fo-FO" sz="16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o-FO" sz="1600" dirty="0" err="1">
                <a:ea typeface="Calibri" panose="020F0502020204030204" pitchFamily="34" charset="0"/>
                <a:cs typeface="Arial" panose="020B0604020202020204" pitchFamily="34" charset="0"/>
              </a:rPr>
              <a:t>Broeck</a:t>
            </a:r>
            <a:r>
              <a:rPr lang="fo-FO" sz="1600" dirty="0">
                <a:ea typeface="Calibri" panose="020F0502020204030204" pitchFamily="34" charset="0"/>
                <a:cs typeface="Arial" panose="020B0604020202020204" pitchFamily="34" charset="0"/>
              </a:rPr>
              <a:t>, 2021; Stein &amp; </a:t>
            </a:r>
            <a:r>
              <a:rPr lang="fo-FO" sz="1600" dirty="0" err="1">
                <a:ea typeface="Calibri" panose="020F0502020204030204" pitchFamily="34" charset="0"/>
                <a:cs typeface="Arial" panose="020B0604020202020204" pitchFamily="34" charset="0"/>
              </a:rPr>
              <a:t>Santini</a:t>
            </a:r>
            <a:r>
              <a:rPr lang="fo-FO" sz="1600" dirty="0">
                <a:ea typeface="Calibri" panose="020F0502020204030204" pitchFamily="34" charset="0"/>
                <a:cs typeface="Arial" panose="020B0604020202020204" pitchFamily="34" charset="0"/>
              </a:rPr>
              <a:t>, 2021; </a:t>
            </a:r>
            <a:r>
              <a:rPr lang="fo-FO" sz="1600" dirty="0" err="1">
                <a:ea typeface="Calibri" panose="020F0502020204030204" pitchFamily="34" charset="0"/>
                <a:cs typeface="Arial" panose="020B0604020202020204" pitchFamily="34" charset="0"/>
              </a:rPr>
              <a:t>Kneafsey</a:t>
            </a:r>
            <a:r>
              <a:rPr lang="fo-FO" sz="16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o-FO" sz="1600" dirty="0" err="1">
                <a:ea typeface="Calibri" panose="020F0502020204030204" pitchFamily="34" charset="0"/>
                <a:cs typeface="Arial" panose="020B0604020202020204" pitchFamily="34" charset="0"/>
              </a:rPr>
              <a:t>et</a:t>
            </a:r>
            <a:r>
              <a:rPr lang="fo-FO" sz="1600" dirty="0">
                <a:ea typeface="Calibri" panose="020F0502020204030204" pitchFamily="34" charset="0"/>
                <a:cs typeface="Arial" panose="020B0604020202020204" pitchFamily="34" charset="0"/>
              </a:rPr>
              <a:t> al., 2013</a:t>
            </a:r>
          </a:p>
          <a:p>
            <a:pPr marL="0" indent="0">
              <a:buNone/>
            </a:pPr>
            <a:endParaRPr lang="fo-FO" sz="2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fo-FO" sz="1800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556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5704E3-612F-4A8B-AA34-0A769C4FD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570" y="2767913"/>
            <a:ext cx="10836932" cy="1495167"/>
          </a:xfrm>
        </p:spPr>
        <p:txBody>
          <a:bodyPr/>
          <a:lstStyle/>
          <a:p>
            <a:pPr algn="ctr"/>
            <a:r>
              <a:rPr lang="fo-FO" dirty="0"/>
              <a:t>Tilmæli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D946AA12-A57B-4DD0-869F-187017B40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03/09/2018</a:t>
            </a:r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F352DC31-FE71-486C-A3C8-4B045E5CA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2FCBF28B-A278-446A-8E4D-11EDD87FB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6D073B42-68CE-4C87-B425-E6EE0D76A9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fo-FO" dirty="0"/>
          </a:p>
        </p:txBody>
      </p:sp>
    </p:spTree>
    <p:extLst>
      <p:ext uri="{BB962C8B-B14F-4D97-AF65-F5344CB8AC3E}">
        <p14:creationId xmlns:p14="http://schemas.microsoft.com/office/powerpoint/2010/main" val="17139139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C2093A-5073-44BD-9389-D6E411B20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Tilmæli</a:t>
            </a:r>
            <a:r>
              <a:rPr lang="da-DK" dirty="0"/>
              <a:t> </a:t>
            </a:r>
            <a:r>
              <a:rPr lang="da-DK" dirty="0" err="1"/>
              <a:t>um</a:t>
            </a:r>
            <a:r>
              <a:rPr lang="da-DK" dirty="0"/>
              <a:t> at </a:t>
            </a:r>
            <a:r>
              <a:rPr lang="da-DK" dirty="0" err="1"/>
              <a:t>vera</a:t>
            </a:r>
            <a:r>
              <a:rPr lang="da-DK" dirty="0"/>
              <a:t> </a:t>
            </a:r>
            <a:r>
              <a:rPr lang="da-DK" dirty="0" err="1"/>
              <a:t>sjálvbjargin</a:t>
            </a:r>
            <a:r>
              <a:rPr lang="da-DK" dirty="0"/>
              <a:t> </a:t>
            </a:r>
            <a:r>
              <a:rPr lang="da-DK" dirty="0" err="1"/>
              <a:t>við</a:t>
            </a:r>
            <a:r>
              <a:rPr lang="da-DK" dirty="0"/>
              <a:t> </a:t>
            </a:r>
            <a:r>
              <a:rPr lang="da-DK" dirty="0" err="1"/>
              <a:t>mati</a:t>
            </a:r>
            <a:endParaRPr lang="sv-SE" dirty="0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D22726B6-8713-4FBC-B6C9-DCA937D5F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defRPr/>
            </a:pPr>
            <a:r>
              <a:rPr lang="en-GB">
                <a:latin typeface="Corbel"/>
              </a:rPr>
              <a:t>03/09/2018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E74DBFE2-97F6-42CB-959B-21FFB6D16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defRPr/>
            </a:pPr>
            <a:fld id="{45D37B1E-C366-494F-A587-962AD9AABC83}" type="slidenum">
              <a:rPr lang="en-GB">
                <a:latin typeface="Corbel"/>
              </a:rPr>
              <a:pPr defTabSz="914354">
                <a:defRPr/>
              </a:pPr>
              <a:t>18</a:t>
            </a:fld>
            <a:endParaRPr lang="en-GB">
              <a:latin typeface="Corbel"/>
            </a:endParaRP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AA5A2DD2-A0E9-46E5-98FF-4FF91086AF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6569" y="1588580"/>
            <a:ext cx="11033863" cy="5124736"/>
          </a:xfrm>
        </p:spPr>
        <p:txBody>
          <a:bodyPr/>
          <a:lstStyle/>
          <a:p>
            <a:pPr algn="l" fontAlgn="base">
              <a:buFont typeface="+mj-lt"/>
              <a:buAutoNum type="arabicParenR"/>
            </a:pPr>
            <a:r>
              <a:rPr lang="fo-FO" sz="3600" dirty="0">
                <a:latin typeface="markot"/>
              </a:rPr>
              <a:t>Matstovur, stovnar og borgarar skulu hava betri atgongd til føroyska framleiðslu. </a:t>
            </a:r>
          </a:p>
          <a:p>
            <a:pPr algn="l" fontAlgn="base">
              <a:buFont typeface="+mj-lt"/>
              <a:buAutoNum type="arabicParenR"/>
            </a:pPr>
            <a:r>
              <a:rPr lang="fo-FO" sz="3600" dirty="0">
                <a:latin typeface="markot"/>
              </a:rPr>
              <a:t>Hyggja nærri eftir </a:t>
            </a:r>
            <a:r>
              <a:rPr lang="fo-FO" sz="3600" dirty="0" err="1">
                <a:latin typeface="markot"/>
              </a:rPr>
              <a:t>brúkaraatburði</a:t>
            </a:r>
            <a:r>
              <a:rPr lang="fo-FO" sz="3600" dirty="0">
                <a:latin typeface="markot"/>
              </a:rPr>
              <a:t>, ynskjum og matvanum.</a:t>
            </a:r>
          </a:p>
          <a:p>
            <a:pPr algn="l" fontAlgn="base">
              <a:buFont typeface="+mj-lt"/>
              <a:buAutoNum type="arabicParenR"/>
            </a:pPr>
            <a:r>
              <a:rPr lang="fo-FO" sz="3600" dirty="0">
                <a:latin typeface="markot"/>
              </a:rPr>
              <a:t>Kanna nýggja </a:t>
            </a:r>
            <a:r>
              <a:rPr lang="fo-FO" sz="3600" dirty="0" err="1">
                <a:latin typeface="markot"/>
              </a:rPr>
              <a:t>business-modell</a:t>
            </a:r>
            <a:r>
              <a:rPr lang="fo-FO" sz="3600" dirty="0">
                <a:latin typeface="markot"/>
              </a:rPr>
              <a:t>.</a:t>
            </a:r>
          </a:p>
          <a:p>
            <a:pPr algn="l" fontAlgn="base">
              <a:buFont typeface="+mj-lt"/>
              <a:buAutoNum type="arabicParenR"/>
            </a:pPr>
            <a:r>
              <a:rPr lang="fo-FO" sz="3600" dirty="0">
                <a:latin typeface="markot"/>
              </a:rPr>
              <a:t>Kanna møguleikarnar fyri at </a:t>
            </a:r>
            <a:r>
              <a:rPr lang="fo-FO" sz="3600" dirty="0" err="1">
                <a:latin typeface="markot"/>
              </a:rPr>
              <a:t>fjøltátta</a:t>
            </a:r>
            <a:r>
              <a:rPr lang="fo-FO" sz="3600" dirty="0">
                <a:latin typeface="markot"/>
              </a:rPr>
              <a:t> </a:t>
            </a:r>
            <a:r>
              <a:rPr lang="fo-FO" sz="3600" dirty="0" err="1">
                <a:latin typeface="markot"/>
              </a:rPr>
              <a:t>matvøru-framleiðsluna</a:t>
            </a:r>
            <a:r>
              <a:rPr lang="fo-FO" sz="3600" dirty="0">
                <a:latin typeface="markot"/>
              </a:rPr>
              <a:t>, her undir eisini at umleggja ein part av matvøruframleiðsluni til at stava frá plantum, heldur enn djórum.  </a:t>
            </a:r>
          </a:p>
          <a:p>
            <a:pPr algn="l" fontAlgn="base">
              <a:buFont typeface="+mj-lt"/>
              <a:buAutoNum type="arabicParenR"/>
            </a:pPr>
            <a:endParaRPr lang="fo-FO" sz="3200" dirty="0">
              <a:latin typeface="markot"/>
            </a:endParaRPr>
          </a:p>
          <a:p>
            <a:pPr>
              <a:lnSpc>
                <a:spcPct val="150000"/>
              </a:lnSpc>
              <a:buFont typeface="+mj-lt"/>
              <a:buAutoNum type="arabicPeriod" startAt="5"/>
            </a:pPr>
            <a:endParaRPr lang="fo-FO" sz="2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Font typeface="+mj-lt"/>
              <a:buAutoNum type="arabicPeriod" startAt="5"/>
            </a:pPr>
            <a:endParaRPr lang="fo-FO" sz="3200" dirty="0"/>
          </a:p>
        </p:txBody>
      </p:sp>
    </p:spTree>
    <p:extLst>
      <p:ext uri="{BB962C8B-B14F-4D97-AF65-F5344CB8AC3E}">
        <p14:creationId xmlns:p14="http://schemas.microsoft.com/office/powerpoint/2010/main" val="8227520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C2093A-5073-44BD-9389-D6E411B20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Tilmæli</a:t>
            </a:r>
            <a:r>
              <a:rPr lang="da-DK" dirty="0"/>
              <a:t> </a:t>
            </a:r>
            <a:r>
              <a:rPr lang="da-DK" dirty="0" err="1"/>
              <a:t>um</a:t>
            </a:r>
            <a:r>
              <a:rPr lang="da-DK" dirty="0"/>
              <a:t> at </a:t>
            </a:r>
            <a:r>
              <a:rPr lang="da-DK" dirty="0" err="1"/>
              <a:t>vera</a:t>
            </a:r>
            <a:r>
              <a:rPr lang="da-DK" dirty="0"/>
              <a:t> </a:t>
            </a:r>
            <a:r>
              <a:rPr lang="da-DK" dirty="0" err="1"/>
              <a:t>sjálvbjargin</a:t>
            </a:r>
            <a:r>
              <a:rPr lang="da-DK" dirty="0"/>
              <a:t> </a:t>
            </a:r>
            <a:r>
              <a:rPr lang="da-DK" dirty="0" err="1"/>
              <a:t>við</a:t>
            </a:r>
            <a:r>
              <a:rPr lang="da-DK" dirty="0"/>
              <a:t> </a:t>
            </a:r>
            <a:r>
              <a:rPr lang="da-DK" dirty="0" err="1"/>
              <a:t>mati</a:t>
            </a:r>
            <a:endParaRPr lang="sv-SE" dirty="0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D22726B6-8713-4FBC-B6C9-DCA937D5F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defRPr/>
            </a:pPr>
            <a:r>
              <a:rPr lang="en-GB">
                <a:latin typeface="Corbel"/>
              </a:rPr>
              <a:t>03/09/2018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E74DBFE2-97F6-42CB-959B-21FFB6D16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defRPr/>
            </a:pPr>
            <a:fld id="{45D37B1E-C366-494F-A587-962AD9AABC83}" type="slidenum">
              <a:rPr lang="en-GB">
                <a:latin typeface="Corbel"/>
              </a:rPr>
              <a:pPr defTabSz="914354">
                <a:defRPr/>
              </a:pPr>
              <a:t>19</a:t>
            </a:fld>
            <a:endParaRPr lang="en-GB">
              <a:latin typeface="Corbel"/>
            </a:endParaRP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AA5A2DD2-A0E9-46E5-98FF-4FF91086AF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6569" y="1588581"/>
            <a:ext cx="10799763" cy="4588891"/>
          </a:xfrm>
        </p:spPr>
        <p:txBody>
          <a:bodyPr/>
          <a:lstStyle/>
          <a:p>
            <a:pPr marL="542925" indent="-542925" fontAlgn="base">
              <a:buNone/>
            </a:pPr>
            <a:r>
              <a:rPr lang="fo-FO" sz="3200" dirty="0">
                <a:latin typeface="markot"/>
              </a:rPr>
              <a:t>5) Gera eina strategi fyri økið, við virkisætlan og ítøkiligum málum.</a:t>
            </a:r>
          </a:p>
          <a:p>
            <a:pPr marL="514326" indent="-514326" fontAlgn="base">
              <a:buAutoNum type="arabicParenR" startAt="6"/>
            </a:pPr>
            <a:r>
              <a:rPr lang="fo-FO" sz="3200" dirty="0">
                <a:latin typeface="markot"/>
              </a:rPr>
              <a:t>Kanna, hvussu alment innkeyp kunnu stuðla </a:t>
            </a:r>
            <a:r>
              <a:rPr lang="fo-FO" sz="3200" dirty="0" err="1">
                <a:latin typeface="markot"/>
              </a:rPr>
              <a:t>matvøru-framleiðslu</a:t>
            </a:r>
            <a:r>
              <a:rPr lang="fo-FO" sz="3200" dirty="0">
                <a:latin typeface="markot"/>
              </a:rPr>
              <a:t>.</a:t>
            </a:r>
          </a:p>
          <a:p>
            <a:pPr marL="514326" indent="-514326" fontAlgn="base">
              <a:buAutoNum type="arabicParenR" startAt="6"/>
            </a:pPr>
            <a:r>
              <a:rPr lang="fo-FO" sz="3200" dirty="0">
                <a:latin typeface="markot"/>
              </a:rPr>
              <a:t>Kortleggja virkandi partar í </a:t>
            </a:r>
            <a:r>
              <a:rPr lang="fo-FO" sz="3200" dirty="0" err="1">
                <a:latin typeface="markot"/>
              </a:rPr>
              <a:t>matvøruskipanini</a:t>
            </a:r>
            <a:r>
              <a:rPr lang="fo-FO" sz="3200" dirty="0">
                <a:latin typeface="markot"/>
              </a:rPr>
              <a:t> og fara undir miðvíst samarbeiði í økinum.</a:t>
            </a:r>
          </a:p>
          <a:p>
            <a:pPr marL="514326" indent="-514326" fontAlgn="base">
              <a:buAutoNum type="arabicParenR" startAt="6"/>
            </a:pPr>
            <a:r>
              <a:rPr lang="fo-FO" sz="3200" dirty="0">
                <a:latin typeface="markot"/>
              </a:rPr>
              <a:t>Stíla fyri gransking og greiningum, sum kunnu tryggja, at meira sjálvbjargni leiðir til burðardyggari </a:t>
            </a:r>
            <a:r>
              <a:rPr lang="fo-FO" sz="3200" dirty="0" err="1">
                <a:latin typeface="markot"/>
              </a:rPr>
              <a:t>matvøruskipanir</a:t>
            </a:r>
            <a:r>
              <a:rPr lang="fo-FO" sz="3200" dirty="0">
                <a:latin typeface="markot"/>
              </a:rPr>
              <a:t> - peningaliga, samfelagsliga og umhvørvisliga.</a:t>
            </a:r>
          </a:p>
          <a:p>
            <a:pPr marL="0" indent="0" fontAlgn="base">
              <a:buNone/>
            </a:pPr>
            <a:endParaRPr lang="fo-FO" dirty="0"/>
          </a:p>
        </p:txBody>
      </p:sp>
    </p:spTree>
    <p:extLst>
      <p:ext uri="{BB962C8B-B14F-4D97-AF65-F5344CB8AC3E}">
        <p14:creationId xmlns:p14="http://schemas.microsoft.com/office/powerpoint/2010/main" val="4320608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281A02-A5B5-43BC-8840-0A20A8814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o-FO" sz="5400" dirty="0" err="1"/>
              <a:t>Smásamfelagsbólkurin</a:t>
            </a:r>
            <a:endParaRPr lang="fo-FO" sz="5400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EB9DDA2-90FA-44EE-A2EE-0860E4EE95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10919691" cy="4351339"/>
          </a:xfrm>
        </p:spPr>
        <p:txBody>
          <a:bodyPr>
            <a:normAutofit/>
          </a:bodyPr>
          <a:lstStyle/>
          <a:p>
            <a:r>
              <a:rPr lang="fo-FO" sz="4800" dirty="0"/>
              <a:t>Norðurlendskur arbeiðsbólkur undir NMR</a:t>
            </a:r>
          </a:p>
          <a:p>
            <a:r>
              <a:rPr lang="fo-FO" sz="4800" dirty="0"/>
              <a:t>Umboð úr GL, ÍS, ÁL, FØ og Bornholm</a:t>
            </a:r>
          </a:p>
          <a:p>
            <a:r>
              <a:rPr lang="fo-FO" sz="4800" dirty="0"/>
              <a:t>1-2 verkætlanir um árið</a:t>
            </a:r>
          </a:p>
          <a:p>
            <a:pPr marL="457178" lvl="1" indent="0">
              <a:buNone/>
            </a:pPr>
            <a:endParaRPr lang="fo-FO" dirty="0"/>
          </a:p>
        </p:txBody>
      </p:sp>
    </p:spTree>
    <p:extLst>
      <p:ext uri="{BB962C8B-B14F-4D97-AF65-F5344CB8AC3E}">
        <p14:creationId xmlns:p14="http://schemas.microsoft.com/office/powerpoint/2010/main" val="30664416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C2093A-5073-44BD-9389-D6E411B20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7" y="2825310"/>
            <a:ext cx="10836932" cy="1018671"/>
          </a:xfrm>
        </p:spPr>
        <p:txBody>
          <a:bodyPr/>
          <a:lstStyle/>
          <a:p>
            <a:r>
              <a:rPr lang="fo-FO" dirty="0"/>
              <a:t>Trý tilmæli fyri Føroyar....</a:t>
            </a:r>
            <a:endParaRPr lang="sv-SE" dirty="0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D22726B6-8713-4FBC-B6C9-DCA937D5F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03/09/2018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E74DBFE2-97F6-42CB-959B-21FFB6D16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en-GB"/>
              <a:pPr/>
              <a:t>20</a:t>
            </a:fld>
            <a:endParaRPr lang="en-GB"/>
          </a:p>
        </p:txBody>
      </p:sp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7A82609C-A2EE-4C77-8090-365F162FE2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o-FO" dirty="0"/>
          </a:p>
        </p:txBody>
      </p:sp>
    </p:spTree>
    <p:extLst>
      <p:ext uri="{BB962C8B-B14F-4D97-AF65-F5344CB8AC3E}">
        <p14:creationId xmlns:p14="http://schemas.microsoft.com/office/powerpoint/2010/main" val="26378361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C2093A-5073-44BD-9389-D6E411B20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570" y="391029"/>
            <a:ext cx="10836932" cy="1289490"/>
          </a:xfrm>
        </p:spPr>
        <p:txBody>
          <a:bodyPr/>
          <a:lstStyle/>
          <a:p>
            <a:r>
              <a:rPr lang="da-DK" dirty="0" err="1"/>
              <a:t>Tilmæli</a:t>
            </a:r>
            <a:r>
              <a:rPr lang="da-DK" dirty="0"/>
              <a:t> </a:t>
            </a:r>
            <a:r>
              <a:rPr lang="da-DK" dirty="0" err="1"/>
              <a:t>um</a:t>
            </a:r>
            <a:r>
              <a:rPr lang="da-DK" dirty="0"/>
              <a:t> at </a:t>
            </a:r>
            <a:r>
              <a:rPr lang="da-DK" dirty="0" err="1"/>
              <a:t>vera</a:t>
            </a:r>
            <a:r>
              <a:rPr lang="da-DK" dirty="0"/>
              <a:t> </a:t>
            </a:r>
            <a:r>
              <a:rPr lang="da-DK" dirty="0" err="1"/>
              <a:t>sjálvbjargin</a:t>
            </a:r>
            <a:r>
              <a:rPr lang="da-DK" dirty="0"/>
              <a:t> </a:t>
            </a:r>
            <a:r>
              <a:rPr lang="da-DK" dirty="0" err="1"/>
              <a:t>við</a:t>
            </a:r>
            <a:r>
              <a:rPr lang="da-DK" dirty="0"/>
              <a:t> </a:t>
            </a:r>
            <a:r>
              <a:rPr lang="da-DK" dirty="0" err="1"/>
              <a:t>mati</a:t>
            </a:r>
            <a:br>
              <a:rPr lang="da-DK" dirty="0"/>
            </a:br>
            <a:r>
              <a:rPr lang="da-DK" dirty="0"/>
              <a:t>FØROYAR</a:t>
            </a:r>
            <a:endParaRPr lang="sv-SE" dirty="0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D22726B6-8713-4FBC-B6C9-DCA937D5F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defRPr/>
            </a:pPr>
            <a:r>
              <a:rPr lang="en-GB">
                <a:latin typeface="Corbel"/>
              </a:rPr>
              <a:t>03/09/2018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E74DBFE2-97F6-42CB-959B-21FFB6D16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defRPr/>
            </a:pPr>
            <a:fld id="{45D37B1E-C366-494F-A587-962AD9AABC83}" type="slidenum">
              <a:rPr lang="en-GB">
                <a:latin typeface="Corbel"/>
              </a:rPr>
              <a:pPr defTabSz="914354">
                <a:defRPr/>
              </a:pPr>
              <a:t>21</a:t>
            </a:fld>
            <a:endParaRPr lang="en-GB">
              <a:latin typeface="Corbel"/>
            </a:endParaRP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AA5A2DD2-A0E9-46E5-98FF-4FF91086AF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6569" y="1927654"/>
            <a:ext cx="10799763" cy="4249818"/>
          </a:xfrm>
        </p:spPr>
        <p:txBody>
          <a:bodyPr/>
          <a:lstStyle/>
          <a:p>
            <a:pPr marL="0" indent="0" fontAlgn="base">
              <a:buNone/>
            </a:pPr>
            <a:r>
              <a:rPr lang="fo-FO" sz="4400" dirty="0"/>
              <a:t>Stuðla tættari samstarvi og dialogi millum partarnar í allari </a:t>
            </a:r>
            <a:r>
              <a:rPr lang="fo-FO" sz="4400" dirty="0" err="1"/>
              <a:t>virðisketuni</a:t>
            </a:r>
            <a:r>
              <a:rPr lang="fo-FO" sz="4400" dirty="0"/>
              <a:t> í </a:t>
            </a:r>
            <a:r>
              <a:rPr lang="fo-FO" sz="4400" dirty="0" err="1"/>
              <a:t>matvøruskipanini</a:t>
            </a:r>
            <a:r>
              <a:rPr lang="fo-FO" sz="4400" dirty="0"/>
              <a:t>, fyri soleiðis at bøta um atgongdina til matvørur framleiddar í Føroyum.</a:t>
            </a:r>
          </a:p>
          <a:p>
            <a:pPr marL="0" indent="0" fontAlgn="base">
              <a:buNone/>
            </a:pPr>
            <a:endParaRPr lang="fo-FO" dirty="0"/>
          </a:p>
        </p:txBody>
      </p:sp>
    </p:spTree>
    <p:extLst>
      <p:ext uri="{BB962C8B-B14F-4D97-AF65-F5344CB8AC3E}">
        <p14:creationId xmlns:p14="http://schemas.microsoft.com/office/powerpoint/2010/main" val="22902463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C2093A-5073-44BD-9389-D6E411B20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570" y="391029"/>
            <a:ext cx="10836932" cy="1289490"/>
          </a:xfrm>
        </p:spPr>
        <p:txBody>
          <a:bodyPr/>
          <a:lstStyle/>
          <a:p>
            <a:r>
              <a:rPr lang="da-DK" dirty="0" err="1"/>
              <a:t>Tilmæli</a:t>
            </a:r>
            <a:r>
              <a:rPr lang="da-DK" dirty="0"/>
              <a:t> </a:t>
            </a:r>
            <a:r>
              <a:rPr lang="da-DK" dirty="0" err="1"/>
              <a:t>um</a:t>
            </a:r>
            <a:r>
              <a:rPr lang="da-DK" dirty="0"/>
              <a:t> at </a:t>
            </a:r>
            <a:r>
              <a:rPr lang="da-DK" dirty="0" err="1"/>
              <a:t>vera</a:t>
            </a:r>
            <a:r>
              <a:rPr lang="da-DK" dirty="0"/>
              <a:t> </a:t>
            </a:r>
            <a:r>
              <a:rPr lang="da-DK" dirty="0" err="1"/>
              <a:t>sjálvbjargin</a:t>
            </a:r>
            <a:r>
              <a:rPr lang="da-DK" dirty="0"/>
              <a:t> </a:t>
            </a:r>
            <a:r>
              <a:rPr lang="da-DK" dirty="0" err="1"/>
              <a:t>við</a:t>
            </a:r>
            <a:r>
              <a:rPr lang="da-DK" dirty="0"/>
              <a:t> </a:t>
            </a:r>
            <a:r>
              <a:rPr lang="da-DK" dirty="0" err="1"/>
              <a:t>mati</a:t>
            </a:r>
            <a:br>
              <a:rPr lang="da-DK" dirty="0"/>
            </a:br>
            <a:r>
              <a:rPr lang="da-DK" dirty="0"/>
              <a:t>FØROYAR</a:t>
            </a:r>
            <a:endParaRPr lang="sv-SE" dirty="0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D22726B6-8713-4FBC-B6C9-DCA937D5F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defRPr/>
            </a:pPr>
            <a:r>
              <a:rPr lang="en-GB">
                <a:latin typeface="Corbel"/>
              </a:rPr>
              <a:t>03/09/2018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E74DBFE2-97F6-42CB-959B-21FFB6D16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defRPr/>
            </a:pPr>
            <a:fld id="{45D37B1E-C366-494F-A587-962AD9AABC83}" type="slidenum">
              <a:rPr lang="en-GB">
                <a:latin typeface="Corbel"/>
              </a:rPr>
              <a:pPr defTabSz="914354">
                <a:defRPr/>
              </a:pPr>
              <a:t>22</a:t>
            </a:fld>
            <a:endParaRPr lang="en-GB">
              <a:latin typeface="Corbel"/>
            </a:endParaRP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AA5A2DD2-A0E9-46E5-98FF-4FF91086AF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6569" y="1927654"/>
            <a:ext cx="10799763" cy="4249818"/>
          </a:xfrm>
        </p:spPr>
        <p:txBody>
          <a:bodyPr/>
          <a:lstStyle/>
          <a:p>
            <a:pPr marL="0" indent="0">
              <a:buNone/>
            </a:pPr>
            <a:r>
              <a:rPr lang="fo-FO" sz="4000" dirty="0"/>
              <a:t>Finna eitt hóskandi støði fyri matvøruframleiðslu og </a:t>
            </a:r>
            <a:r>
              <a:rPr lang="fo-FO" sz="4000" dirty="0" err="1"/>
              <a:t>matvørutrygd</a:t>
            </a:r>
            <a:r>
              <a:rPr lang="fo-FO" sz="4000" dirty="0"/>
              <a:t> og seta ítøkiligar málsetningar. Lóggáva og peningalig tileggjan og virkisætlanir eiga at stuðla undir málsetningum (við innbygdum prinsippum um burðardygd)</a:t>
            </a:r>
          </a:p>
          <a:p>
            <a:pPr marL="0" indent="0" fontAlgn="base">
              <a:buNone/>
            </a:pPr>
            <a:endParaRPr lang="fo-FO" sz="1600" dirty="0"/>
          </a:p>
        </p:txBody>
      </p:sp>
    </p:spTree>
    <p:extLst>
      <p:ext uri="{BB962C8B-B14F-4D97-AF65-F5344CB8AC3E}">
        <p14:creationId xmlns:p14="http://schemas.microsoft.com/office/powerpoint/2010/main" val="41996067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C2093A-5073-44BD-9389-D6E411B20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570" y="391029"/>
            <a:ext cx="10836932" cy="1289490"/>
          </a:xfrm>
        </p:spPr>
        <p:txBody>
          <a:bodyPr/>
          <a:lstStyle/>
          <a:p>
            <a:r>
              <a:rPr lang="da-DK" dirty="0" err="1"/>
              <a:t>Tilmæli</a:t>
            </a:r>
            <a:r>
              <a:rPr lang="da-DK" dirty="0"/>
              <a:t> </a:t>
            </a:r>
            <a:r>
              <a:rPr lang="da-DK" dirty="0" err="1"/>
              <a:t>um</a:t>
            </a:r>
            <a:r>
              <a:rPr lang="da-DK" dirty="0"/>
              <a:t> at </a:t>
            </a:r>
            <a:r>
              <a:rPr lang="da-DK" dirty="0" err="1"/>
              <a:t>vera</a:t>
            </a:r>
            <a:r>
              <a:rPr lang="da-DK" dirty="0"/>
              <a:t> </a:t>
            </a:r>
            <a:r>
              <a:rPr lang="da-DK" dirty="0" err="1"/>
              <a:t>sjálvbjargin</a:t>
            </a:r>
            <a:r>
              <a:rPr lang="da-DK" dirty="0"/>
              <a:t> </a:t>
            </a:r>
            <a:r>
              <a:rPr lang="da-DK" dirty="0" err="1"/>
              <a:t>við</a:t>
            </a:r>
            <a:r>
              <a:rPr lang="da-DK" dirty="0"/>
              <a:t> </a:t>
            </a:r>
            <a:r>
              <a:rPr lang="da-DK" dirty="0" err="1"/>
              <a:t>mati</a:t>
            </a:r>
            <a:br>
              <a:rPr lang="da-DK" dirty="0"/>
            </a:br>
            <a:r>
              <a:rPr lang="da-DK" dirty="0"/>
              <a:t>FØROYAR</a:t>
            </a:r>
            <a:endParaRPr lang="sv-SE" dirty="0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D22726B6-8713-4FBC-B6C9-DCA937D5F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defRPr/>
            </a:pPr>
            <a:r>
              <a:rPr lang="en-GB">
                <a:latin typeface="Corbel"/>
              </a:rPr>
              <a:t>03/09/2018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E74DBFE2-97F6-42CB-959B-21FFB6D16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defRPr/>
            </a:pPr>
            <a:fld id="{45D37B1E-C366-494F-A587-962AD9AABC83}" type="slidenum">
              <a:rPr lang="en-GB">
                <a:latin typeface="Corbel"/>
              </a:rPr>
              <a:pPr defTabSz="914354">
                <a:defRPr/>
              </a:pPr>
              <a:t>23</a:t>
            </a:fld>
            <a:endParaRPr lang="en-GB">
              <a:latin typeface="Corbel"/>
            </a:endParaRP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AA5A2DD2-A0E9-46E5-98FF-4FF91086AF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6569" y="1927654"/>
            <a:ext cx="10799763" cy="4249818"/>
          </a:xfrm>
        </p:spPr>
        <p:txBody>
          <a:bodyPr/>
          <a:lstStyle/>
          <a:p>
            <a:pPr marL="0" indent="0">
              <a:buNone/>
            </a:pPr>
            <a:r>
              <a:rPr lang="fo-FO" sz="4800" dirty="0"/>
              <a:t>Kanna møguleikarnar fyri at dyrka meira grønmeti, </a:t>
            </a:r>
            <a:r>
              <a:rPr lang="fo-FO" sz="4800" dirty="0" err="1"/>
              <a:t>herundir</a:t>
            </a:r>
            <a:r>
              <a:rPr lang="fo-FO" sz="4800" dirty="0"/>
              <a:t> at verja øki, ið eru egnað til at dyrka grønmeti og brúka tøð, sum eru framleidd í Føroyum.</a:t>
            </a:r>
          </a:p>
          <a:p>
            <a:pPr marL="0" indent="0" fontAlgn="base">
              <a:buNone/>
            </a:pPr>
            <a:endParaRPr lang="fo-FO" sz="1600" dirty="0"/>
          </a:p>
        </p:txBody>
      </p:sp>
    </p:spTree>
    <p:extLst>
      <p:ext uri="{BB962C8B-B14F-4D97-AF65-F5344CB8AC3E}">
        <p14:creationId xmlns:p14="http://schemas.microsoft.com/office/powerpoint/2010/main" val="41322681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B00F16A7-A7A7-4EC9-97A0-7810D6F54D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o-FO" sz="4800" dirty="0"/>
              <a:t>Hvussu kunnu vit gerast meira sjálvbjargin við matvørum, sum ikki bara er </a:t>
            </a:r>
            <a:r>
              <a:rPr lang="fo-FO" sz="4800" dirty="0" err="1"/>
              <a:t>stuttfluttar</a:t>
            </a:r>
            <a:r>
              <a:rPr lang="fo-FO" sz="4800" dirty="0"/>
              <a:t>, men eisini eru </a:t>
            </a:r>
            <a:r>
              <a:rPr lang="fo-FO" sz="4800" dirty="0" err="1"/>
              <a:t>burðar-dyggar</a:t>
            </a:r>
            <a:r>
              <a:rPr lang="fo-FO" sz="4800" dirty="0"/>
              <a:t>?</a:t>
            </a:r>
          </a:p>
          <a:p>
            <a:endParaRPr lang="fo-FO" sz="3600" dirty="0"/>
          </a:p>
          <a:p>
            <a:endParaRPr lang="fo-FO" sz="36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EECA002-3655-439D-9324-6A2EED81F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o-FO" sz="5400" dirty="0"/>
              <a:t>Ítøkiligi spurningurin í dag:</a:t>
            </a:r>
          </a:p>
        </p:txBody>
      </p:sp>
    </p:spTree>
    <p:extLst>
      <p:ext uri="{BB962C8B-B14F-4D97-AF65-F5344CB8AC3E}">
        <p14:creationId xmlns:p14="http://schemas.microsoft.com/office/powerpoint/2010/main" val="25265780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6BDF1E09-DFC7-4981-A387-6B1BFBC577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o-FO" sz="4800" dirty="0"/>
              <a:t>Ein menning, har tørvurin hjá teimum menniskjum, sum liva á jørðini í dag, kann </a:t>
            </a:r>
            <a:r>
              <a:rPr lang="fo-FO" sz="4800" dirty="0" err="1"/>
              <a:t>nøktast</a:t>
            </a:r>
            <a:r>
              <a:rPr lang="fo-FO" sz="4800" dirty="0"/>
              <a:t> uttan at minka um møguleikarnar hjá komandi ættarliðum at nøkta sín tørv. 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73A0777-7E0A-4228-AE63-1EDD5EB5E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o-FO" sz="5400" dirty="0"/>
              <a:t>Hvat er burðardygg menning?</a:t>
            </a:r>
          </a:p>
        </p:txBody>
      </p:sp>
    </p:spTree>
    <p:extLst>
      <p:ext uri="{BB962C8B-B14F-4D97-AF65-F5344CB8AC3E}">
        <p14:creationId xmlns:p14="http://schemas.microsoft.com/office/powerpoint/2010/main" val="17653309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2E01DEC8-0BD9-44E3-B589-4A12AA452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436768" cy="4351339"/>
          </a:xfrm>
        </p:spPr>
        <p:txBody>
          <a:bodyPr>
            <a:normAutofit/>
          </a:bodyPr>
          <a:lstStyle/>
          <a:p>
            <a:r>
              <a:rPr lang="fo-FO" dirty="0"/>
              <a:t>Burðardygt</a:t>
            </a:r>
          </a:p>
          <a:p>
            <a:r>
              <a:rPr lang="fo-FO" dirty="0"/>
              <a:t>Grønt</a:t>
            </a:r>
          </a:p>
          <a:p>
            <a:r>
              <a:rPr lang="fo-FO" dirty="0" err="1"/>
              <a:t>Stuttflutt</a:t>
            </a:r>
            <a:endParaRPr lang="fo-FO" dirty="0"/>
          </a:p>
          <a:p>
            <a:r>
              <a:rPr lang="fo-FO" dirty="0" err="1"/>
              <a:t>Veðurlagvinarligt</a:t>
            </a:r>
            <a:endParaRPr lang="fo-FO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5DA8BE3-0BD1-4F9B-B0B8-C334FA685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o-FO" sz="5400" dirty="0"/>
              <a:t>Hugtøk...</a:t>
            </a:r>
          </a:p>
        </p:txBody>
      </p:sp>
    </p:spTree>
    <p:extLst>
      <p:ext uri="{BB962C8B-B14F-4D97-AF65-F5344CB8AC3E}">
        <p14:creationId xmlns:p14="http://schemas.microsoft.com/office/powerpoint/2010/main" val="8060882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g. B1. Conceptual framework of food systems developed by the High ...">
            <a:extLst>
              <a:ext uri="{FF2B5EF4-FFF2-40B4-BE49-F238E27FC236}">
                <a16:creationId xmlns:a16="http://schemas.microsoft.com/office/drawing/2014/main" id="{EC397D09-C476-4305-8BA6-528A6867361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0"/>
          <a:stretch/>
        </p:blipFill>
        <p:spPr bwMode="auto">
          <a:xfrm>
            <a:off x="2414443" y="-308919"/>
            <a:ext cx="7454209" cy="6833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3341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1EA73D42-9548-43A3-8682-56DFCACED8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o-FO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E0CB560-F03B-4278-B1C9-AF6EFD4C9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3437"/>
            <a:ext cx="10515600" cy="1325563"/>
          </a:xfrm>
        </p:spPr>
        <p:txBody>
          <a:bodyPr/>
          <a:lstStyle/>
          <a:p>
            <a:r>
              <a:rPr lang="fo-FO" sz="5400" dirty="0"/>
              <a:t>Náttúran og burðardygd</a:t>
            </a:r>
          </a:p>
        </p:txBody>
      </p:sp>
    </p:spTree>
    <p:extLst>
      <p:ext uri="{BB962C8B-B14F-4D97-AF65-F5344CB8AC3E}">
        <p14:creationId xmlns:p14="http://schemas.microsoft.com/office/powerpoint/2010/main" val="13847498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07CC2D7D-817D-453D-9859-01DB124E61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o-FO" sz="4800" dirty="0"/>
              <a:t>Hvar er føroyska náttúran?</a:t>
            </a:r>
          </a:p>
          <a:p>
            <a:r>
              <a:rPr lang="fo-FO" sz="4800" dirty="0"/>
              <a:t>Nógvastaðni ov stórt bit...</a:t>
            </a:r>
          </a:p>
          <a:p>
            <a:r>
              <a:rPr lang="fo-FO" sz="4800" dirty="0"/>
              <a:t>Lægri áseyðatal...fleiri lomb...betri vekt..</a:t>
            </a:r>
          </a:p>
          <a:p>
            <a:r>
              <a:rPr lang="fo-FO" sz="4800" dirty="0"/>
              <a:t>Verja serstaka náttúru</a:t>
            </a:r>
          </a:p>
          <a:p>
            <a:r>
              <a:rPr lang="fo-FO" sz="4800" dirty="0"/>
              <a:t>Plantulív</a:t>
            </a:r>
          </a:p>
          <a:p>
            <a:r>
              <a:rPr lang="fo-FO" sz="4800" dirty="0"/>
              <a:t>Fuglur</a:t>
            </a:r>
          </a:p>
          <a:p>
            <a:endParaRPr lang="fo-FO" dirty="0"/>
          </a:p>
          <a:p>
            <a:endParaRPr lang="fo-FO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5636062-0CBD-4736-BA4C-11F35342A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o-FO" sz="5400" dirty="0"/>
              <a:t>Størri burðardygd?  </a:t>
            </a:r>
            <a:r>
              <a:rPr lang="fo-FO" sz="5400" i="1" dirty="0"/>
              <a:t>Náttúran</a:t>
            </a:r>
          </a:p>
        </p:txBody>
      </p:sp>
    </p:spTree>
    <p:extLst>
      <p:ext uri="{BB962C8B-B14F-4D97-AF65-F5344CB8AC3E}">
        <p14:creationId xmlns:p14="http://schemas.microsoft.com/office/powerpoint/2010/main" val="10085310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281A02-A5B5-43BC-8840-0A20A8814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o-FO" sz="5400" dirty="0"/>
              <a:t>Innihald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EB9DDA2-90FA-44EE-A2EE-0860E4EE95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10919691" cy="4351339"/>
          </a:xfrm>
        </p:spPr>
        <p:txBody>
          <a:bodyPr>
            <a:normAutofit/>
          </a:bodyPr>
          <a:lstStyle/>
          <a:p>
            <a:pPr lvl="1"/>
            <a:r>
              <a:rPr lang="fo-FO" sz="4800" dirty="0"/>
              <a:t>Framløga av frágreiðingini </a:t>
            </a:r>
            <a:r>
              <a:rPr lang="fo-FO" sz="4800" i="1" dirty="0"/>
              <a:t>Selvforsyning av </a:t>
            </a:r>
            <a:r>
              <a:rPr lang="fo-FO" sz="4800" i="1" dirty="0" err="1"/>
              <a:t>fødevarer</a:t>
            </a:r>
            <a:r>
              <a:rPr lang="fo-FO" sz="4800" i="1" dirty="0"/>
              <a:t> i </a:t>
            </a:r>
            <a:r>
              <a:rPr lang="fo-FO" sz="4800" i="1" dirty="0" err="1"/>
              <a:t>fem</a:t>
            </a:r>
            <a:r>
              <a:rPr lang="fo-FO" sz="4800" i="1" dirty="0"/>
              <a:t> </a:t>
            </a:r>
            <a:r>
              <a:rPr lang="fo-FO" sz="4800" i="1" dirty="0" err="1"/>
              <a:t>nordiske</a:t>
            </a:r>
            <a:r>
              <a:rPr lang="fo-FO" sz="4800" i="1" dirty="0"/>
              <a:t> </a:t>
            </a:r>
            <a:r>
              <a:rPr lang="fo-FO" sz="4800" i="1" dirty="0" err="1"/>
              <a:t>øsamfund</a:t>
            </a:r>
            <a:endParaRPr lang="fo-FO" sz="4800" i="1" dirty="0"/>
          </a:p>
          <a:p>
            <a:pPr lvl="2"/>
            <a:r>
              <a:rPr lang="fo-FO" sz="4800" dirty="0"/>
              <a:t>Avbjóðingar og forðingar</a:t>
            </a:r>
          </a:p>
          <a:p>
            <a:pPr lvl="2"/>
            <a:r>
              <a:rPr lang="fo-FO" sz="4800" dirty="0"/>
              <a:t>Menningarmøguleikar</a:t>
            </a:r>
          </a:p>
          <a:p>
            <a:pPr lvl="2"/>
            <a:r>
              <a:rPr lang="fo-FO" sz="4800" dirty="0"/>
              <a:t>Tilmæli </a:t>
            </a:r>
          </a:p>
        </p:txBody>
      </p:sp>
    </p:spTree>
    <p:extLst>
      <p:ext uri="{BB962C8B-B14F-4D97-AF65-F5344CB8AC3E}">
        <p14:creationId xmlns:p14="http://schemas.microsoft.com/office/powerpoint/2010/main" val="35852272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562B222A-52C5-43DC-A0F0-924C11D92A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10869707" cy="4667251"/>
          </a:xfrm>
        </p:spPr>
        <p:txBody>
          <a:bodyPr>
            <a:normAutofit lnSpcReduction="10000"/>
          </a:bodyPr>
          <a:lstStyle/>
          <a:p>
            <a:r>
              <a:rPr lang="fo-FO" sz="4400" dirty="0"/>
              <a:t>Skráseta og endurbøta vátlendi í Føroyum</a:t>
            </a:r>
          </a:p>
          <a:p>
            <a:r>
              <a:rPr lang="fo-FO" sz="4400" dirty="0"/>
              <a:t>Vátlendi eru kolevnisgoymslur</a:t>
            </a:r>
          </a:p>
          <a:p>
            <a:r>
              <a:rPr lang="fo-FO" sz="4400" dirty="0"/>
              <a:t>Tá vátlendi verða drenað, fer CO2 úr lendinum </a:t>
            </a:r>
          </a:p>
          <a:p>
            <a:r>
              <a:rPr lang="fo-FO" sz="4400" dirty="0"/>
              <a:t>Gera yvirlit yvir vátlendi</a:t>
            </a:r>
          </a:p>
          <a:p>
            <a:r>
              <a:rPr lang="fo-FO" sz="4400" dirty="0"/>
              <a:t>Á fíggjarlógini fyri 2023 verður hetta arbeiði raðfest við 400 tús. kr.</a:t>
            </a:r>
          </a:p>
          <a:p>
            <a:endParaRPr lang="fo-FO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CE59C60-F555-42FF-889C-F473B7DC3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o-FO" sz="5400" dirty="0"/>
              <a:t>Veðurlagspolitikkur og mýrilendi</a:t>
            </a:r>
          </a:p>
        </p:txBody>
      </p:sp>
    </p:spTree>
    <p:extLst>
      <p:ext uri="{BB962C8B-B14F-4D97-AF65-F5344CB8AC3E}">
        <p14:creationId xmlns:p14="http://schemas.microsoft.com/office/powerpoint/2010/main" val="289087370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61311D7E-9E35-4402-96E6-9D1B60174D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o-FO" dirty="0"/>
              <a:t>Minka innflutning av kunsttøðum</a:t>
            </a:r>
          </a:p>
          <a:p>
            <a:r>
              <a:rPr lang="fo-FO" dirty="0"/>
              <a:t>Tøð koma ikki til nýttu í nøktandi mun</a:t>
            </a:r>
          </a:p>
          <a:p>
            <a:r>
              <a:rPr lang="fo-FO" dirty="0" err="1"/>
              <a:t>Tøðgoymslur</a:t>
            </a:r>
            <a:r>
              <a:rPr lang="fo-FO" dirty="0"/>
              <a:t> – ov smáar/fáar</a:t>
            </a:r>
          </a:p>
          <a:p>
            <a:endParaRPr lang="fo-FO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7444C02-C66B-4063-BA66-580AB13D1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o-FO" dirty="0"/>
              <a:t>Størri burðardygd?     </a:t>
            </a:r>
            <a:r>
              <a:rPr lang="fo-FO" i="1" dirty="0"/>
              <a:t>Umhvørvi</a:t>
            </a:r>
          </a:p>
        </p:txBody>
      </p:sp>
    </p:spTree>
    <p:extLst>
      <p:ext uri="{BB962C8B-B14F-4D97-AF65-F5344CB8AC3E}">
        <p14:creationId xmlns:p14="http://schemas.microsoft.com/office/powerpoint/2010/main" val="142321378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045B79C1-CC59-462F-8990-35649C0FE1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o-FO" sz="3200" dirty="0"/>
              <a:t>https://www.framtiden.no/tema/barekraftig-mat.html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10A3AC0-35D1-4234-86C2-AF6CBC7BC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o-FO" dirty="0"/>
              <a:t>CO2-roknarin</a:t>
            </a:r>
          </a:p>
        </p:txBody>
      </p:sp>
      <p:pic>
        <p:nvPicPr>
          <p:cNvPr id="4" name="Picture 2" descr="What is the Difference Between Scope 1, 2 and 3 Emissions? - Compare Your  Footprint">
            <a:extLst>
              <a:ext uri="{FF2B5EF4-FFF2-40B4-BE49-F238E27FC236}">
                <a16:creationId xmlns:a16="http://schemas.microsoft.com/office/drawing/2014/main" id="{DCA9EE81-6489-FBEE-B51B-826B6EDE6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40" y="-555780"/>
            <a:ext cx="10614061" cy="7097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63794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7EA726D8-BEFF-43AF-BDDE-EA277DB25F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465" b="5282"/>
          <a:stretch/>
        </p:blipFill>
        <p:spPr>
          <a:xfrm>
            <a:off x="3200155" y="56997"/>
            <a:ext cx="9204280" cy="6488771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71CFCCE9-2869-462E-9CD3-46B0CC5A5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691" y="457201"/>
            <a:ext cx="2743200" cy="5875867"/>
          </a:xfrm>
        </p:spPr>
        <p:txBody>
          <a:bodyPr/>
          <a:lstStyle/>
          <a:p>
            <a:r>
              <a:rPr lang="fo-FO" dirty="0"/>
              <a:t>Góð dømi</a:t>
            </a:r>
            <a:br>
              <a:rPr lang="fo-FO" sz="4400" dirty="0"/>
            </a:br>
            <a:br>
              <a:rPr lang="fo-FO" sz="4400" dirty="0"/>
            </a:br>
            <a:r>
              <a:rPr lang="fo-FO" sz="4400" b="0" dirty="0"/>
              <a:t>um hvussu </a:t>
            </a:r>
            <a:r>
              <a:rPr lang="fo-FO" sz="4400" b="0" dirty="0" err="1"/>
              <a:t>matvøru-framleiðsla</a:t>
            </a:r>
            <a:r>
              <a:rPr lang="fo-FO" sz="4400" b="0" dirty="0"/>
              <a:t> kann økja um sjálvbjargni</a:t>
            </a:r>
          </a:p>
        </p:txBody>
      </p:sp>
    </p:spTree>
    <p:extLst>
      <p:ext uri="{BB962C8B-B14F-4D97-AF65-F5344CB8AC3E}">
        <p14:creationId xmlns:p14="http://schemas.microsoft.com/office/powerpoint/2010/main" val="35030128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31801D6B-1B28-407D-AC11-0A1D8C8424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o-FO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DAE2F00-FA67-431F-9EDA-50D50432C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75731"/>
            <a:ext cx="10515600" cy="1325563"/>
          </a:xfrm>
        </p:spPr>
        <p:txBody>
          <a:bodyPr/>
          <a:lstStyle/>
          <a:p>
            <a:pPr algn="ctr"/>
            <a:r>
              <a:rPr lang="fo-FO" dirty="0"/>
              <a:t>Takk fyri</a:t>
            </a:r>
          </a:p>
        </p:txBody>
      </p:sp>
    </p:spTree>
    <p:extLst>
      <p:ext uri="{BB962C8B-B14F-4D97-AF65-F5344CB8AC3E}">
        <p14:creationId xmlns:p14="http://schemas.microsoft.com/office/powerpoint/2010/main" val="37440877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1E2B10F6-4FC3-43D9-AE07-466978CD40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16481"/>
            <a:ext cx="10515600" cy="3860483"/>
          </a:xfrm>
        </p:spPr>
        <p:txBody>
          <a:bodyPr/>
          <a:lstStyle/>
          <a:p>
            <a:endParaRPr lang="fo-FO" b="1" dirty="0"/>
          </a:p>
          <a:p>
            <a:r>
              <a:rPr lang="fo-FO" sz="4400" b="1" dirty="0"/>
              <a:t>Nær: </a:t>
            </a:r>
            <a:r>
              <a:rPr lang="fo-FO" sz="4400" dirty="0"/>
              <a:t>Mars 2023</a:t>
            </a:r>
          </a:p>
          <a:p>
            <a:r>
              <a:rPr lang="fo-FO" sz="4400" b="1" dirty="0"/>
              <a:t>Hvar: </a:t>
            </a:r>
            <a:r>
              <a:rPr lang="fo-FO" sz="4400" dirty="0"/>
              <a:t>Búnaðarstovan</a:t>
            </a:r>
          </a:p>
          <a:p>
            <a:r>
              <a:rPr lang="fo-FO" sz="4400" b="1" dirty="0"/>
              <a:t>Hvør: </a:t>
            </a:r>
            <a:r>
              <a:rPr lang="fo-FO" sz="4400" dirty="0"/>
              <a:t>Øll eru vælkomin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CD23E77-F2A8-41D3-9581-6CBAE4089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3" cy="1575435"/>
          </a:xfrm>
        </p:spPr>
        <p:txBody>
          <a:bodyPr/>
          <a:lstStyle/>
          <a:p>
            <a:r>
              <a:rPr lang="fo-FO" sz="5400" dirty="0"/>
              <a:t>Verkstova um at vera sjálvbjargin við matvørum á </a:t>
            </a:r>
            <a:r>
              <a:rPr lang="fo-FO" sz="5400" dirty="0" err="1"/>
              <a:t>burðardyggum</a:t>
            </a:r>
            <a:r>
              <a:rPr lang="fo-FO" sz="5400" dirty="0"/>
              <a:t> grundarlagi</a:t>
            </a:r>
          </a:p>
        </p:txBody>
      </p:sp>
    </p:spTree>
    <p:extLst>
      <p:ext uri="{BB962C8B-B14F-4D97-AF65-F5344CB8AC3E}">
        <p14:creationId xmlns:p14="http://schemas.microsoft.com/office/powerpoint/2010/main" val="52977430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oat in the water with an iceberg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CC219C48-F04B-4541-A6DA-3178768A18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643" y="-552736"/>
            <a:ext cx="14264688" cy="9527735"/>
          </a:xfrm>
          <a:prstGeom prst="rect">
            <a:avLst/>
          </a:prstGeom>
        </p:spPr>
      </p:pic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E72BDA66-22FD-4BF0-95F2-8D767A009E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575" y="1787525"/>
            <a:ext cx="10515600" cy="4351339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sv-SE" sz="7200" b="1" dirty="0">
                <a:solidFill>
                  <a:srgbClr val="385988"/>
                </a:solidFill>
                <a:latin typeface="Corbel"/>
                <a:ea typeface="+mj-ea"/>
                <a:cs typeface="+mj-cs"/>
              </a:rPr>
            </a:br>
            <a:r>
              <a:rPr lang="sv-SE" sz="3600" dirty="0">
                <a:solidFill>
                  <a:srgbClr val="385988"/>
                </a:solidFill>
                <a:latin typeface="Corbel"/>
                <a:ea typeface="+mj-ea"/>
                <a:cs typeface="+mj-cs"/>
              </a:rPr>
              <a:t>Bornholm, </a:t>
            </a:r>
            <a:r>
              <a:rPr lang="sv-SE" sz="3600" dirty="0" err="1">
                <a:solidFill>
                  <a:srgbClr val="385988"/>
                </a:solidFill>
                <a:latin typeface="Corbel"/>
                <a:ea typeface="+mj-ea"/>
                <a:cs typeface="+mj-cs"/>
              </a:rPr>
              <a:t>Færøerne</a:t>
            </a:r>
            <a:r>
              <a:rPr lang="sv-SE" sz="3600" dirty="0">
                <a:solidFill>
                  <a:srgbClr val="385988"/>
                </a:solidFill>
                <a:latin typeface="Corbel"/>
                <a:ea typeface="+mj-ea"/>
                <a:cs typeface="+mj-cs"/>
              </a:rPr>
              <a:t>, </a:t>
            </a:r>
            <a:r>
              <a:rPr lang="sv-SE" sz="3600" dirty="0" err="1">
                <a:solidFill>
                  <a:srgbClr val="385988"/>
                </a:solidFill>
                <a:latin typeface="Corbel"/>
                <a:ea typeface="+mj-ea"/>
                <a:cs typeface="+mj-cs"/>
              </a:rPr>
              <a:t>Grønland</a:t>
            </a:r>
            <a:r>
              <a:rPr lang="sv-SE" sz="3600" dirty="0">
                <a:solidFill>
                  <a:srgbClr val="385988"/>
                </a:solidFill>
                <a:latin typeface="Corbel"/>
                <a:ea typeface="+mj-ea"/>
                <a:cs typeface="+mj-cs"/>
              </a:rPr>
              <a:t>, Island &amp; Åland</a:t>
            </a:r>
            <a:endParaRPr lang="fo-FO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B997496-4D31-4178-90C8-FD7340E46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576" y="327027"/>
            <a:ext cx="11420475" cy="1958975"/>
          </a:xfrm>
        </p:spPr>
        <p:txBody>
          <a:bodyPr/>
          <a:lstStyle/>
          <a:p>
            <a:r>
              <a:rPr lang="sv-SE" sz="7200" dirty="0">
                <a:solidFill>
                  <a:srgbClr val="385988"/>
                </a:solidFill>
                <a:latin typeface="Corbel"/>
              </a:rPr>
              <a:t>Selvforsyning </a:t>
            </a:r>
            <a:r>
              <a:rPr lang="sv-SE" sz="7200" dirty="0" err="1">
                <a:solidFill>
                  <a:srgbClr val="385988"/>
                </a:solidFill>
                <a:latin typeface="Corbel"/>
              </a:rPr>
              <a:t>af</a:t>
            </a:r>
            <a:r>
              <a:rPr lang="sv-SE" sz="7200" dirty="0">
                <a:solidFill>
                  <a:srgbClr val="385988"/>
                </a:solidFill>
                <a:latin typeface="Corbel"/>
              </a:rPr>
              <a:t> </a:t>
            </a:r>
            <a:r>
              <a:rPr lang="sv-SE" sz="7200" dirty="0" err="1">
                <a:solidFill>
                  <a:srgbClr val="385988"/>
                </a:solidFill>
                <a:latin typeface="Corbel"/>
              </a:rPr>
              <a:t>fødevarer</a:t>
            </a:r>
            <a:r>
              <a:rPr lang="sv-SE" sz="7200" dirty="0">
                <a:solidFill>
                  <a:srgbClr val="385988"/>
                </a:solidFill>
                <a:latin typeface="Corbel"/>
              </a:rPr>
              <a:t> i fem nordiske </a:t>
            </a:r>
            <a:r>
              <a:rPr lang="sv-SE" sz="7200" dirty="0" err="1">
                <a:solidFill>
                  <a:srgbClr val="385988"/>
                </a:solidFill>
                <a:latin typeface="Corbel"/>
              </a:rPr>
              <a:t>øsamfund</a:t>
            </a:r>
            <a:endParaRPr lang="fo-FO" sz="7200" dirty="0"/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D5215AFF-95C6-4B52-BAF5-31BB07092336}"/>
              </a:ext>
            </a:extLst>
          </p:cNvPr>
          <p:cNvSpPr txBox="1"/>
          <p:nvPr/>
        </p:nvSpPr>
        <p:spPr>
          <a:xfrm>
            <a:off x="5972539" y="4924428"/>
            <a:ext cx="76005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o-FO" sz="3600" b="1" dirty="0" err="1"/>
              <a:t>Publication</a:t>
            </a:r>
            <a:r>
              <a:rPr lang="fo-FO" sz="3600" b="1" dirty="0"/>
              <a:t>: </a:t>
            </a:r>
            <a:r>
              <a:rPr lang="fo-FO" sz="3600" b="1" dirty="0" err="1">
                <a:hlinkClick r:id="rId3"/>
              </a:rPr>
              <a:t>www.norden.org</a:t>
            </a:r>
            <a:endParaRPr lang="fo-FO" sz="3600" b="1" dirty="0"/>
          </a:p>
          <a:p>
            <a:pPr lvl="1"/>
            <a:r>
              <a:rPr lang="fo-FO" sz="3600" b="1" dirty="0" err="1"/>
              <a:t>Webinar</a:t>
            </a:r>
            <a:r>
              <a:rPr lang="fo-FO" sz="3600" b="1" dirty="0"/>
              <a:t>:      </a:t>
            </a:r>
            <a:r>
              <a:rPr lang="fo-FO" sz="3600" b="1" dirty="0" err="1">
                <a:hlinkClick r:id="rId4"/>
              </a:rPr>
              <a:t>www.youtube.com</a:t>
            </a:r>
            <a:endParaRPr lang="fo-FO" sz="3600" b="1" dirty="0"/>
          </a:p>
          <a:p>
            <a:endParaRPr lang="fo-FO" dirty="0"/>
          </a:p>
        </p:txBody>
      </p:sp>
    </p:spTree>
    <p:extLst>
      <p:ext uri="{BB962C8B-B14F-4D97-AF65-F5344CB8AC3E}">
        <p14:creationId xmlns:p14="http://schemas.microsoft.com/office/powerpoint/2010/main" val="10115679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4EC268-DDED-41B9-BC15-A21DAFC15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570" y="391030"/>
            <a:ext cx="5439431" cy="1018671"/>
          </a:xfrm>
        </p:spPr>
        <p:txBody>
          <a:bodyPr/>
          <a:lstStyle/>
          <a:p>
            <a:r>
              <a:rPr lang="da-DK" dirty="0" err="1"/>
              <a:t>Endamál</a:t>
            </a:r>
            <a:endParaRPr lang="sv-SE" dirty="0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085E62F7-27ED-445B-BF26-88BF3C812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defRPr/>
            </a:pPr>
            <a:r>
              <a:rPr lang="en-GB">
                <a:latin typeface="Corbel"/>
              </a:rPr>
              <a:t>03/09/2018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3E619677-5249-474C-8698-AEE2A442A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defRPr/>
            </a:pPr>
            <a:fld id="{45D37B1E-C366-494F-A587-962AD9AABC83}" type="slidenum">
              <a:rPr lang="en-GB">
                <a:latin typeface="Corbel"/>
              </a:rPr>
              <a:pPr defTabSz="914354">
                <a:defRPr/>
              </a:pPr>
              <a:t>5</a:t>
            </a:fld>
            <a:endParaRPr lang="en-GB">
              <a:latin typeface="Corbel"/>
            </a:endParaRP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CE7668E6-63E1-4F49-A3CA-103D3534B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8503" y="2028061"/>
            <a:ext cx="5502876" cy="4588891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fo-FO" sz="3600" dirty="0">
                <a:ea typeface="Calibri" panose="020F0502020204030204" pitchFamily="34" charset="0"/>
                <a:cs typeface="Arial" panose="020B0604020202020204" pitchFamily="34" charset="0"/>
              </a:rPr>
              <a:t>At fáa betri innlit í </a:t>
            </a:r>
            <a:r>
              <a:rPr lang="fo-FO" sz="3600" b="1" dirty="0">
                <a:ea typeface="Calibri" panose="020F0502020204030204" pitchFamily="34" charset="0"/>
                <a:cs typeface="Arial" panose="020B0604020202020204" pitchFamily="34" charset="0"/>
              </a:rPr>
              <a:t>um og hvussu eitt størri sjálvbjargni við matvørum</a:t>
            </a:r>
            <a:r>
              <a:rPr lang="fo-FO" sz="3600" dirty="0">
                <a:ea typeface="Calibri" panose="020F0502020204030204" pitchFamily="34" charset="0"/>
                <a:cs typeface="Arial" panose="020B0604020202020204" pitchFamily="34" charset="0"/>
              </a:rPr>
              <a:t> í Íslandi, Føroyum, Grønlandi, Álandi og Bornholm – </a:t>
            </a:r>
            <a:r>
              <a:rPr lang="fo-FO" sz="3600" b="1" dirty="0">
                <a:ea typeface="Calibri" panose="020F0502020204030204" pitchFamily="34" charset="0"/>
                <a:cs typeface="Arial" panose="020B0604020202020204" pitchFamily="34" charset="0"/>
              </a:rPr>
              <a:t>kann vera við til at gera </a:t>
            </a:r>
            <a:r>
              <a:rPr lang="fo-FO" sz="3600" b="1" dirty="0" err="1">
                <a:ea typeface="Calibri" panose="020F0502020204030204" pitchFamily="34" charset="0"/>
                <a:cs typeface="Arial" panose="020B0604020202020204" pitchFamily="34" charset="0"/>
              </a:rPr>
              <a:t>matvøru-skipanirnar</a:t>
            </a:r>
            <a:r>
              <a:rPr lang="fo-FO" sz="3600" b="1" dirty="0">
                <a:ea typeface="Calibri" panose="020F0502020204030204" pitchFamily="34" charset="0"/>
                <a:cs typeface="Arial" panose="020B0604020202020204" pitchFamily="34" charset="0"/>
              </a:rPr>
              <a:t> meira </a:t>
            </a:r>
            <a:r>
              <a:rPr lang="fo-FO" sz="3600" b="1" dirty="0" err="1">
                <a:ea typeface="Calibri" panose="020F0502020204030204" pitchFamily="34" charset="0"/>
                <a:cs typeface="Arial" panose="020B0604020202020204" pitchFamily="34" charset="0"/>
              </a:rPr>
              <a:t>burðar-dyggar</a:t>
            </a:r>
            <a:r>
              <a:rPr lang="fo-FO" sz="3600" b="1" dirty="0">
                <a:ea typeface="Calibri" panose="020F0502020204030204" pitchFamily="34" charset="0"/>
                <a:cs typeface="Arial" panose="020B0604020202020204" pitchFamily="34" charset="0"/>
              </a:rPr>
              <a:t> og </a:t>
            </a:r>
            <a:r>
              <a:rPr lang="fo-FO" sz="3600" b="1" dirty="0" err="1">
                <a:ea typeface="Calibri" panose="020F0502020204030204" pitchFamily="34" charset="0"/>
                <a:cs typeface="Arial" panose="020B0604020202020204" pitchFamily="34" charset="0"/>
              </a:rPr>
              <a:t>resilientar</a:t>
            </a:r>
            <a:r>
              <a:rPr lang="fo-FO" sz="3600" dirty="0"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fo-FO" sz="3600" dirty="0"/>
          </a:p>
          <a:p>
            <a:pPr marL="0" indent="0">
              <a:buNone/>
            </a:pPr>
            <a:endParaRPr lang="fo-FO" sz="3000" dirty="0">
              <a:cs typeface="Arial"/>
            </a:endParaRPr>
          </a:p>
        </p:txBody>
      </p:sp>
      <p:pic>
        <p:nvPicPr>
          <p:cNvPr id="9" name="Picture 8" descr="A picture containing grass, outdoor&#10;&#10;Description automatically generated">
            <a:extLst>
              <a:ext uri="{FF2B5EF4-FFF2-40B4-BE49-F238E27FC236}">
                <a16:creationId xmlns:a16="http://schemas.microsoft.com/office/drawing/2014/main" id="{605B38FE-063C-42BC-87AF-2AC8A2BC7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025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787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F32C13F-4819-4229-824A-9EFBE1CFC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32" y="127593"/>
            <a:ext cx="5122165" cy="1414131"/>
          </a:xfrm>
        </p:spPr>
        <p:txBody>
          <a:bodyPr anchor="b">
            <a:noAutofit/>
          </a:bodyPr>
          <a:lstStyle/>
          <a:p>
            <a:r>
              <a:rPr lang="fo-FO" sz="5400" dirty="0"/>
              <a:t>Ein burðardygg matvøruskipan..</a:t>
            </a:r>
          </a:p>
        </p:txBody>
      </p:sp>
      <p:sp>
        <p:nvSpPr>
          <p:cNvPr id="3078" name="Content Placeholder 3077">
            <a:extLst>
              <a:ext uri="{FF2B5EF4-FFF2-40B4-BE49-F238E27FC236}">
                <a16:creationId xmlns:a16="http://schemas.microsoft.com/office/drawing/2014/main" id="{664365A1-2638-C371-A01C-51E291EDAB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732" y="1778405"/>
            <a:ext cx="4751315" cy="495200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o-FO" sz="4300" dirty="0"/>
              <a:t>hevur </a:t>
            </a:r>
            <a:r>
              <a:rPr lang="fo-FO" sz="4300" b="1" dirty="0"/>
              <a:t>peningaligar</a:t>
            </a:r>
            <a:r>
              <a:rPr lang="fo-FO" sz="4300" dirty="0"/>
              <a:t> og </a:t>
            </a:r>
            <a:r>
              <a:rPr lang="fo-FO" sz="4300" b="1" dirty="0"/>
              <a:t>samfelagsligar</a:t>
            </a:r>
            <a:r>
              <a:rPr lang="fo-FO" sz="4300" dirty="0"/>
              <a:t> fyrimunir fyri </a:t>
            </a:r>
            <a:r>
              <a:rPr lang="fo-FO" sz="4300" dirty="0" err="1"/>
              <a:t>fram-leiðarar</a:t>
            </a:r>
            <a:r>
              <a:rPr lang="fo-FO" sz="4300" dirty="0"/>
              <a:t>, handlar og brúkarar, umframt eina positiva ella </a:t>
            </a:r>
            <a:r>
              <a:rPr lang="fo-FO" sz="4300" dirty="0" err="1"/>
              <a:t>neutrala</a:t>
            </a:r>
            <a:r>
              <a:rPr lang="fo-FO" sz="4300" dirty="0"/>
              <a:t> ávirkan á </a:t>
            </a:r>
            <a:r>
              <a:rPr lang="fo-FO" sz="4300" b="1" dirty="0"/>
              <a:t>náttúru og umhvørvi.        </a:t>
            </a:r>
            <a:br>
              <a:rPr lang="fo-FO" sz="4400" dirty="0"/>
            </a:br>
            <a:br>
              <a:rPr lang="fo-FO" sz="2400" dirty="0"/>
            </a:br>
            <a:r>
              <a:rPr lang="fo-FO" sz="2400" dirty="0"/>
              <a:t>FAO (2018)</a:t>
            </a:r>
            <a:endParaRPr lang="fo-FO" sz="4200" dirty="0"/>
          </a:p>
        </p:txBody>
      </p:sp>
      <p:pic>
        <p:nvPicPr>
          <p:cNvPr id="3074" name="Picture 2" descr="The South Fraser Blog: KPU researcher studying the future of food ...">
            <a:extLst>
              <a:ext uri="{FF2B5EF4-FFF2-40B4-BE49-F238E27FC236}">
                <a16:creationId xmlns:a16="http://schemas.microsoft.com/office/drawing/2014/main" id="{77D0C6DC-C066-4446-957F-2E6D19A6E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21897" y="-261376"/>
            <a:ext cx="6937907" cy="7380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33867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4AA88549-F3A9-4F7E-AE52-1FEF1741200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93739" y="933856"/>
            <a:ext cx="5172807" cy="5446397"/>
          </a:xfrm>
        </p:spPr>
        <p:txBody>
          <a:bodyPr>
            <a:normAutofit/>
          </a:bodyPr>
          <a:lstStyle/>
          <a:p>
            <a:pPr lvl="0">
              <a:buFont typeface="+mj-lt"/>
              <a:buAutoNum type="arabicPeriod"/>
            </a:pPr>
            <a:r>
              <a:rPr lang="da-DK" sz="2800" dirty="0" err="1">
                <a:solidFill>
                  <a:schemeClr val="accent1"/>
                </a:solidFill>
              </a:rPr>
              <a:t>Rokna</a:t>
            </a:r>
            <a:r>
              <a:rPr lang="da-DK" sz="2800" dirty="0">
                <a:solidFill>
                  <a:schemeClr val="accent1"/>
                </a:solidFill>
              </a:rPr>
              <a:t> ”selvforsyningsgrad” og ”dækningsgrad”</a:t>
            </a:r>
          </a:p>
          <a:p>
            <a:pPr lvl="0">
              <a:buFont typeface="+mj-lt"/>
              <a:buAutoNum type="arabicPeriod"/>
            </a:pPr>
            <a:endParaRPr lang="da-DK" sz="2800" dirty="0">
              <a:solidFill>
                <a:schemeClr val="accent1"/>
              </a:solidFill>
            </a:endParaRPr>
          </a:p>
          <a:p>
            <a:pPr lvl="0">
              <a:buFont typeface="+mj-lt"/>
              <a:buAutoNum type="arabicPeriod"/>
            </a:pPr>
            <a:r>
              <a:rPr lang="da-DK" sz="2800" dirty="0" err="1">
                <a:solidFill>
                  <a:schemeClr val="accent1"/>
                </a:solidFill>
              </a:rPr>
              <a:t>Hevur</a:t>
            </a:r>
            <a:r>
              <a:rPr lang="da-DK" sz="2800" dirty="0">
                <a:solidFill>
                  <a:schemeClr val="accent1"/>
                </a:solidFill>
              </a:rPr>
              <a:t> </a:t>
            </a:r>
            <a:r>
              <a:rPr lang="da-DK" sz="2800" dirty="0" err="1">
                <a:solidFill>
                  <a:schemeClr val="accent1"/>
                </a:solidFill>
              </a:rPr>
              <a:t>økt</a:t>
            </a:r>
            <a:r>
              <a:rPr lang="da-DK" sz="2800" dirty="0">
                <a:solidFill>
                  <a:schemeClr val="accent1"/>
                </a:solidFill>
              </a:rPr>
              <a:t> </a:t>
            </a:r>
            <a:r>
              <a:rPr lang="da-DK" sz="2800" dirty="0" err="1">
                <a:solidFill>
                  <a:schemeClr val="accent1"/>
                </a:solidFill>
              </a:rPr>
              <a:t>sjálvbjargni</a:t>
            </a:r>
            <a:r>
              <a:rPr lang="da-DK" sz="2800" dirty="0">
                <a:solidFill>
                  <a:schemeClr val="accent1"/>
                </a:solidFill>
              </a:rPr>
              <a:t> </a:t>
            </a:r>
            <a:r>
              <a:rPr lang="da-DK" sz="2800" dirty="0" err="1">
                <a:solidFill>
                  <a:schemeClr val="accent1"/>
                </a:solidFill>
              </a:rPr>
              <a:t>avleiðingar</a:t>
            </a:r>
            <a:r>
              <a:rPr lang="da-DK" sz="2800" dirty="0">
                <a:solidFill>
                  <a:schemeClr val="accent1"/>
                </a:solidFill>
              </a:rPr>
              <a:t> </a:t>
            </a:r>
            <a:r>
              <a:rPr lang="da-DK" sz="2800" dirty="0" err="1">
                <a:solidFill>
                  <a:schemeClr val="accent1"/>
                </a:solidFill>
              </a:rPr>
              <a:t>fyri</a:t>
            </a:r>
            <a:r>
              <a:rPr lang="da-DK" sz="2800" dirty="0">
                <a:solidFill>
                  <a:schemeClr val="accent1"/>
                </a:solidFill>
              </a:rPr>
              <a:t> </a:t>
            </a:r>
            <a:r>
              <a:rPr lang="da-DK" sz="2800" dirty="0" err="1">
                <a:solidFill>
                  <a:schemeClr val="accent1"/>
                </a:solidFill>
              </a:rPr>
              <a:t>burðardygdina</a:t>
            </a:r>
            <a:r>
              <a:rPr lang="da-DK" sz="2800" dirty="0">
                <a:solidFill>
                  <a:schemeClr val="accent1"/>
                </a:solidFill>
              </a:rPr>
              <a:t>? </a:t>
            </a:r>
          </a:p>
          <a:p>
            <a:pPr lvl="0">
              <a:buFont typeface="+mj-lt"/>
              <a:buAutoNum type="arabicPeriod"/>
            </a:pPr>
            <a:endParaRPr lang="da-DK" sz="2800" dirty="0">
              <a:solidFill>
                <a:schemeClr val="accent1"/>
              </a:solidFill>
            </a:endParaRPr>
          </a:p>
          <a:p>
            <a:pPr lvl="0">
              <a:buFont typeface="+mj-lt"/>
              <a:buAutoNum type="arabicPeriod"/>
            </a:pPr>
            <a:r>
              <a:rPr lang="da-DK" sz="2800" dirty="0" err="1">
                <a:solidFill>
                  <a:schemeClr val="accent1"/>
                </a:solidFill>
              </a:rPr>
              <a:t>Lýsa</a:t>
            </a:r>
            <a:r>
              <a:rPr lang="da-DK" sz="2800" dirty="0">
                <a:solidFill>
                  <a:schemeClr val="accent1"/>
                </a:solidFill>
              </a:rPr>
              <a:t> </a:t>
            </a:r>
            <a:r>
              <a:rPr lang="da-DK" sz="2800" dirty="0" err="1">
                <a:solidFill>
                  <a:schemeClr val="accent1"/>
                </a:solidFill>
              </a:rPr>
              <a:t>avbjóðingar</a:t>
            </a:r>
            <a:r>
              <a:rPr lang="da-DK" sz="2800" dirty="0">
                <a:solidFill>
                  <a:schemeClr val="accent1"/>
                </a:solidFill>
              </a:rPr>
              <a:t> og </a:t>
            </a:r>
            <a:r>
              <a:rPr lang="da-DK" sz="2800" dirty="0" err="1">
                <a:solidFill>
                  <a:schemeClr val="accent1"/>
                </a:solidFill>
              </a:rPr>
              <a:t>møguleikar</a:t>
            </a:r>
            <a:r>
              <a:rPr lang="da-DK" sz="2800" dirty="0">
                <a:solidFill>
                  <a:schemeClr val="accent1"/>
                </a:solidFill>
              </a:rPr>
              <a:t> </a:t>
            </a:r>
            <a:r>
              <a:rPr lang="da-DK" sz="2800" dirty="0" err="1">
                <a:solidFill>
                  <a:schemeClr val="accent1"/>
                </a:solidFill>
              </a:rPr>
              <a:t>við</a:t>
            </a:r>
            <a:r>
              <a:rPr lang="da-DK" sz="2800" dirty="0">
                <a:solidFill>
                  <a:schemeClr val="accent1"/>
                </a:solidFill>
              </a:rPr>
              <a:t> </a:t>
            </a:r>
            <a:r>
              <a:rPr lang="da-DK" sz="2800" dirty="0" err="1">
                <a:solidFill>
                  <a:schemeClr val="accent1"/>
                </a:solidFill>
              </a:rPr>
              <a:t>við</a:t>
            </a:r>
            <a:r>
              <a:rPr lang="da-DK" sz="2800" dirty="0">
                <a:solidFill>
                  <a:schemeClr val="accent1"/>
                </a:solidFill>
              </a:rPr>
              <a:t> </a:t>
            </a:r>
            <a:r>
              <a:rPr lang="da-DK" sz="2800" dirty="0" err="1">
                <a:solidFill>
                  <a:schemeClr val="accent1"/>
                </a:solidFill>
              </a:rPr>
              <a:t>øktum</a:t>
            </a:r>
            <a:r>
              <a:rPr lang="da-DK" sz="2800" dirty="0">
                <a:solidFill>
                  <a:schemeClr val="accent1"/>
                </a:solidFill>
              </a:rPr>
              <a:t> </a:t>
            </a:r>
            <a:r>
              <a:rPr lang="da-DK" sz="2800" dirty="0" err="1">
                <a:solidFill>
                  <a:schemeClr val="accent1"/>
                </a:solidFill>
              </a:rPr>
              <a:t>sjálvbjargni</a:t>
            </a:r>
            <a:r>
              <a:rPr lang="da-DK" sz="2800" dirty="0">
                <a:solidFill>
                  <a:schemeClr val="accent1"/>
                </a:solidFill>
              </a:rPr>
              <a:t>.</a:t>
            </a:r>
          </a:p>
          <a:p>
            <a:pPr lvl="0">
              <a:buFont typeface="+mj-lt"/>
              <a:buAutoNum type="arabicPeriod"/>
            </a:pPr>
            <a:endParaRPr lang="sv-SE" sz="2800" dirty="0">
              <a:solidFill>
                <a:schemeClr val="accent1"/>
              </a:solidFill>
            </a:endParaRPr>
          </a:p>
          <a:p>
            <a:pPr>
              <a:spcAft>
                <a:spcPts val="800"/>
              </a:spcAft>
              <a:buFont typeface="+mj-lt"/>
              <a:buAutoNum type="arabicPeriod"/>
            </a:pPr>
            <a:r>
              <a:rPr lang="da-DK" sz="2800" dirty="0" err="1">
                <a:solidFill>
                  <a:schemeClr val="accent1"/>
                </a:solidFill>
              </a:rPr>
              <a:t>Lýsa</a:t>
            </a:r>
            <a:r>
              <a:rPr lang="da-DK" sz="2800" dirty="0">
                <a:solidFill>
                  <a:schemeClr val="accent1"/>
                </a:solidFill>
              </a:rPr>
              <a:t> </a:t>
            </a:r>
            <a:r>
              <a:rPr lang="da-DK" sz="2800" dirty="0" err="1">
                <a:solidFill>
                  <a:schemeClr val="accent1"/>
                </a:solidFill>
              </a:rPr>
              <a:t>góð</a:t>
            </a:r>
            <a:r>
              <a:rPr lang="da-DK" sz="2800" dirty="0">
                <a:solidFill>
                  <a:schemeClr val="accent1"/>
                </a:solidFill>
              </a:rPr>
              <a:t> </a:t>
            </a:r>
            <a:r>
              <a:rPr lang="da-DK" sz="2800" dirty="0" err="1">
                <a:solidFill>
                  <a:schemeClr val="accent1"/>
                </a:solidFill>
              </a:rPr>
              <a:t>dømi</a:t>
            </a:r>
            <a:endParaRPr lang="sv-SE" sz="2800" dirty="0">
              <a:solidFill>
                <a:schemeClr val="accent1"/>
              </a:solidFill>
            </a:endParaRP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C593CF15-9CC9-4AD2-BBDC-8DFF62ED24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271" r="22410" b="-1"/>
          <a:stretch/>
        </p:blipFill>
        <p:spPr>
          <a:xfrm>
            <a:off x="6097588" y="11"/>
            <a:ext cx="6094413" cy="6857991"/>
          </a:xfrm>
          <a:prstGeom prst="rect">
            <a:avLst/>
          </a:prstGeom>
          <a:noFill/>
        </p:spPr>
      </p:pic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F383C8AE-1F8F-4790-9625-764F4A7B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spcAft>
                <a:spcPts val="600"/>
              </a:spcAft>
              <a:defRPr/>
            </a:pPr>
            <a:r>
              <a:rPr lang="en-GB">
                <a:solidFill>
                  <a:srgbClr val="ADCFF1"/>
                </a:solidFill>
                <a:latin typeface="Corbel"/>
              </a:rPr>
              <a:t>03/09/2018</a:t>
            </a:r>
          </a:p>
        </p:txBody>
      </p:sp>
      <p:sp>
        <p:nvSpPr>
          <p:cNvPr id="5" name="Pladsholder til slidenummer 4" hidden="1">
            <a:extLst>
              <a:ext uri="{FF2B5EF4-FFF2-40B4-BE49-F238E27FC236}">
                <a16:creationId xmlns:a16="http://schemas.microsoft.com/office/drawing/2014/main" id="{6ADC056D-B313-461B-8A7E-EAE809D8E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spcAft>
                <a:spcPts val="600"/>
              </a:spcAft>
              <a:defRPr/>
            </a:pPr>
            <a:fld id="{45D37B1E-C366-494F-A587-962AD9AABC83}" type="slidenum">
              <a:rPr lang="en-GB" sz="951">
                <a:solidFill>
                  <a:srgbClr val="385988"/>
                </a:solidFill>
                <a:latin typeface="Corbel"/>
              </a:rPr>
              <a:pPr defTabSz="914354">
                <a:spcAft>
                  <a:spcPts val="600"/>
                </a:spcAft>
                <a:defRPr/>
              </a:pPr>
              <a:t>7</a:t>
            </a:fld>
            <a:endParaRPr lang="en-GB" sz="951">
              <a:solidFill>
                <a:srgbClr val="385988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4400219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ree, grass, sky, outdoor&#10;&#10;Description automatically generated">
            <a:extLst>
              <a:ext uri="{FF2B5EF4-FFF2-40B4-BE49-F238E27FC236}">
                <a16:creationId xmlns:a16="http://schemas.microsoft.com/office/drawing/2014/main" id="{1E64893D-7F16-4EF4-A490-DB5435F771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7"/>
          <a:stretch/>
        </p:blipFill>
        <p:spPr>
          <a:xfrm>
            <a:off x="6134760" y="0"/>
            <a:ext cx="8106456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3B73439-C8FE-4116-8236-F28DEF179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567" y="391031"/>
            <a:ext cx="7778516" cy="939007"/>
          </a:xfrm>
        </p:spPr>
        <p:txBody>
          <a:bodyPr/>
          <a:lstStyle/>
          <a:p>
            <a:r>
              <a:rPr lang="da-DK" dirty="0" err="1"/>
              <a:t>Tey</a:t>
            </a:r>
            <a:r>
              <a:rPr lang="da-DK" dirty="0"/>
              <a:t> </a:t>
            </a:r>
            <a:r>
              <a:rPr lang="da-DK" dirty="0" err="1"/>
              <a:t>fimm</a:t>
            </a:r>
            <a:r>
              <a:rPr lang="da-DK" dirty="0"/>
              <a:t> </a:t>
            </a:r>
            <a:r>
              <a:rPr lang="da-DK" dirty="0" err="1"/>
              <a:t>oyggjasamfeløgini</a:t>
            </a:r>
            <a:endParaRPr lang="sv-SE" dirty="0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345327A2-8677-45A5-A6D6-D84A7C983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defRPr/>
            </a:pPr>
            <a:r>
              <a:rPr lang="en-GB">
                <a:latin typeface="Corbel"/>
              </a:rPr>
              <a:t>03/09/2018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3BEB71B2-6DF5-492E-B267-BB07464FD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defRPr/>
            </a:pPr>
            <a:fld id="{45D37B1E-C366-494F-A587-962AD9AABC83}" type="slidenum">
              <a:rPr lang="en-GB">
                <a:latin typeface="Corbel"/>
              </a:rPr>
              <a:pPr defTabSz="914354">
                <a:defRPr/>
              </a:pPr>
              <a:t>8</a:t>
            </a:fld>
            <a:endParaRPr lang="en-GB">
              <a:latin typeface="Corbel"/>
            </a:endParaRP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B5453549-BF5D-432A-9082-ABEE72A9AFF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8629" y="1148318"/>
            <a:ext cx="5728615" cy="5103628"/>
          </a:xfrm>
        </p:spPr>
        <p:txBody>
          <a:bodyPr/>
          <a:lstStyle/>
          <a:p>
            <a:pPr marL="0" indent="0">
              <a:buNone/>
            </a:pPr>
            <a:r>
              <a:rPr lang="fo-FO" sz="2600" dirty="0"/>
              <a:t>Líkskapur og týðandi munir </a:t>
            </a:r>
          </a:p>
          <a:p>
            <a:r>
              <a:rPr lang="fo-FO" sz="2600" dirty="0"/>
              <a:t>Vídd og fjarstøða ymisk</a:t>
            </a:r>
          </a:p>
          <a:p>
            <a:r>
              <a:rPr lang="fo-FO" sz="2600" dirty="0"/>
              <a:t>Lágt fólkatal</a:t>
            </a:r>
          </a:p>
          <a:p>
            <a:r>
              <a:rPr lang="fo-FO" sz="2600" dirty="0"/>
              <a:t>Fyritreytir fyri matvøruframleiðslu ymiskar:</a:t>
            </a:r>
          </a:p>
          <a:p>
            <a:pPr lvl="1"/>
            <a:r>
              <a:rPr lang="fo-FO" sz="2600" dirty="0"/>
              <a:t>Veðurlagið</a:t>
            </a:r>
          </a:p>
          <a:p>
            <a:pPr lvl="1"/>
            <a:r>
              <a:rPr lang="fo-FO" sz="2600" dirty="0"/>
              <a:t>Atgongd til landbúnaðarjørð</a:t>
            </a:r>
          </a:p>
          <a:p>
            <a:pPr lvl="1"/>
            <a:r>
              <a:rPr lang="fo-FO" sz="2600" dirty="0"/>
              <a:t>Atgongd til havsins tilfeingi</a:t>
            </a:r>
          </a:p>
          <a:p>
            <a:r>
              <a:rPr lang="fo-FO" sz="2600" dirty="0"/>
              <a:t>Stóran útflutning av matvørum</a:t>
            </a:r>
          </a:p>
          <a:p>
            <a:r>
              <a:rPr lang="fo-FO" sz="2600" dirty="0"/>
              <a:t>Ymiskar </a:t>
            </a:r>
            <a:r>
              <a:rPr lang="fo-FO" sz="2600" dirty="0" err="1"/>
              <a:t>matvørusiðir</a:t>
            </a:r>
            <a:r>
              <a:rPr lang="fo-FO" sz="2600" dirty="0"/>
              <a:t>, írokna at veiða til egna nýtslu og at dyrka lendi.</a:t>
            </a:r>
          </a:p>
        </p:txBody>
      </p:sp>
    </p:spTree>
    <p:extLst>
      <p:ext uri="{BB962C8B-B14F-4D97-AF65-F5344CB8AC3E}">
        <p14:creationId xmlns:p14="http://schemas.microsoft.com/office/powerpoint/2010/main" val="27643082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16FCC5B7-764B-49DC-BA6F-A404A1A76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defRPr/>
            </a:pPr>
            <a:r>
              <a:rPr lang="en-GB">
                <a:latin typeface="Corbel"/>
              </a:rPr>
              <a:t>03/09/2018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6832C1B3-E35F-4ABE-AD0A-03BE9B2BE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defRPr/>
            </a:pPr>
            <a:fld id="{45D37B1E-C366-494F-A587-962AD9AABC83}" type="slidenum">
              <a:rPr lang="en-GB">
                <a:latin typeface="Corbel"/>
              </a:rPr>
              <a:pPr defTabSz="914354">
                <a:defRPr/>
              </a:pPr>
              <a:t>9</a:t>
            </a:fld>
            <a:endParaRPr lang="en-GB">
              <a:latin typeface="Corbel"/>
            </a:endParaRPr>
          </a:p>
        </p:txBody>
      </p:sp>
      <p:graphicFrame>
        <p:nvGraphicFramePr>
          <p:cNvPr id="7" name="Tabel 6">
            <a:extLst>
              <a:ext uri="{FF2B5EF4-FFF2-40B4-BE49-F238E27FC236}">
                <a16:creationId xmlns:a16="http://schemas.microsoft.com/office/drawing/2014/main" id="{2E3E8B80-658E-4A73-A8AC-5EE25C8A8B95}"/>
              </a:ext>
            </a:extLst>
          </p:cNvPr>
          <p:cNvGraphicFramePr>
            <a:graphicFrameLocks noGrp="1"/>
          </p:cNvGraphicFramePr>
          <p:nvPr/>
        </p:nvGraphicFramePr>
        <p:xfrm>
          <a:off x="1323977" y="1051771"/>
          <a:ext cx="9544049" cy="4204346"/>
        </p:xfrm>
        <a:graphic>
          <a:graphicData uri="http://schemas.openxmlformats.org/drawingml/2006/table">
            <a:tbl>
              <a:tblPr firstRow="1" firstCol="1" bandRow="1">
                <a:tableStyleId>{9DCAF9ED-07DC-4A11-8D7F-57B35C25682E}</a:tableStyleId>
              </a:tblPr>
              <a:tblGrid>
                <a:gridCol w="1428751">
                  <a:extLst>
                    <a:ext uri="{9D8B030D-6E8A-4147-A177-3AD203B41FA5}">
                      <a16:colId xmlns:a16="http://schemas.microsoft.com/office/drawing/2014/main" val="3434497910"/>
                    </a:ext>
                  </a:extLst>
                </a:gridCol>
                <a:gridCol w="2177623">
                  <a:extLst>
                    <a:ext uri="{9D8B030D-6E8A-4147-A177-3AD203B41FA5}">
                      <a16:colId xmlns:a16="http://schemas.microsoft.com/office/drawing/2014/main" val="3061535311"/>
                    </a:ext>
                  </a:extLst>
                </a:gridCol>
                <a:gridCol w="1997292">
                  <a:extLst>
                    <a:ext uri="{9D8B030D-6E8A-4147-A177-3AD203B41FA5}">
                      <a16:colId xmlns:a16="http://schemas.microsoft.com/office/drawing/2014/main" val="3938033963"/>
                    </a:ext>
                  </a:extLst>
                </a:gridCol>
                <a:gridCol w="2194483">
                  <a:extLst>
                    <a:ext uri="{9D8B030D-6E8A-4147-A177-3AD203B41FA5}">
                      <a16:colId xmlns:a16="http://schemas.microsoft.com/office/drawing/2014/main" val="2528680796"/>
                    </a:ext>
                  </a:extLst>
                </a:gridCol>
                <a:gridCol w="1745900">
                  <a:extLst>
                    <a:ext uri="{9D8B030D-6E8A-4147-A177-3AD203B41FA5}">
                      <a16:colId xmlns:a16="http://schemas.microsoft.com/office/drawing/2014/main" val="368125065"/>
                    </a:ext>
                  </a:extLst>
                </a:gridCol>
              </a:tblGrid>
              <a:tr h="9913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900">
                          <a:effectLst/>
                        </a:rPr>
                        <a:t> </a:t>
                      </a:r>
                      <a:endParaRPr lang="sv-SE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900" noProof="0">
                          <a:effectLst/>
                        </a:rPr>
                        <a:t>Selvforsyningsgrad energi (i %)</a:t>
                      </a:r>
                      <a:endParaRPr lang="da-DK" sz="19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900" noProof="0">
                          <a:effectLst/>
                        </a:rPr>
                        <a:t>Dækningsgrad energi (i %)</a:t>
                      </a:r>
                      <a:endParaRPr lang="da-DK" sz="19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900" noProof="0">
                          <a:effectLst/>
                        </a:rPr>
                        <a:t>Selvforsyningsgrad kilo (i %)</a:t>
                      </a:r>
                      <a:endParaRPr lang="da-DK" sz="19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900" noProof="0">
                          <a:effectLst/>
                        </a:rPr>
                        <a:t>Dækningsgrad kilo (i %)</a:t>
                      </a:r>
                      <a:endParaRPr lang="da-DK" sz="19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36188464"/>
                  </a:ext>
                </a:extLst>
              </a:tr>
              <a:tr h="6425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effectLst/>
                        </a:rPr>
                        <a:t>Bornholm</a:t>
                      </a:r>
                      <a:endParaRPr lang="sv-S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b="1">
                          <a:effectLst/>
                        </a:rPr>
                        <a:t>6</a:t>
                      </a:r>
                      <a:endParaRPr lang="sv-SE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b="1">
                          <a:effectLst/>
                        </a:rPr>
                        <a:t>339</a:t>
                      </a:r>
                      <a:endParaRPr lang="sv-SE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effectLst/>
                        </a:rPr>
                        <a:t>7</a:t>
                      </a:r>
                      <a:endParaRPr lang="sv-S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effectLst/>
                        </a:rPr>
                        <a:t>229</a:t>
                      </a:r>
                      <a:endParaRPr lang="sv-S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96891398"/>
                  </a:ext>
                </a:extLst>
              </a:tr>
              <a:tr h="6425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2000" noProof="0">
                          <a:effectLst/>
                        </a:rPr>
                        <a:t>Færøerne</a:t>
                      </a:r>
                      <a:endParaRPr lang="da-DK" sz="20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2400" b="1" noProof="0" dirty="0">
                          <a:effectLst/>
                        </a:rPr>
                        <a:t>22</a:t>
                      </a:r>
                      <a:endParaRPr lang="da-DK" sz="2400" b="1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b="1">
                          <a:effectLst/>
                        </a:rPr>
                        <a:t>446</a:t>
                      </a:r>
                      <a:endParaRPr lang="sv-SE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effectLst/>
                        </a:rPr>
                        <a:t>28</a:t>
                      </a:r>
                      <a:endParaRPr lang="sv-S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effectLst/>
                        </a:rPr>
                        <a:t>549</a:t>
                      </a:r>
                      <a:endParaRPr lang="sv-S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57483964"/>
                  </a:ext>
                </a:extLst>
              </a:tr>
              <a:tr h="6425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effectLst/>
                        </a:rPr>
                        <a:t>Grønland</a:t>
                      </a:r>
                      <a:endParaRPr lang="sv-S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b="1">
                          <a:effectLst/>
                        </a:rPr>
                        <a:t>17</a:t>
                      </a:r>
                      <a:endParaRPr lang="sv-SE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b="1" dirty="0">
                          <a:effectLst/>
                        </a:rPr>
                        <a:t>278</a:t>
                      </a:r>
                      <a:endParaRPr lang="sv-SE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effectLst/>
                        </a:rPr>
                        <a:t>15</a:t>
                      </a:r>
                      <a:endParaRPr lang="sv-S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effectLst/>
                        </a:rPr>
                        <a:t>379</a:t>
                      </a:r>
                      <a:endParaRPr lang="sv-S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8169251"/>
                  </a:ext>
                </a:extLst>
              </a:tr>
              <a:tr h="6425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effectLst/>
                        </a:rPr>
                        <a:t>Island</a:t>
                      </a:r>
                      <a:endParaRPr lang="sv-S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b="1" dirty="0">
                          <a:effectLst/>
                          <a:latin typeface="+mn-lt"/>
                        </a:rPr>
                        <a:t>53</a:t>
                      </a:r>
                      <a:endParaRPr lang="sv-SE" sz="2400" b="1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b="1" dirty="0">
                          <a:effectLst/>
                          <a:latin typeface="+mn-lt"/>
                        </a:rPr>
                        <a:t>100</a:t>
                      </a:r>
                      <a:endParaRPr lang="sv-SE" sz="2400" b="1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effectLst/>
                          <a:latin typeface="+mn-lt"/>
                        </a:rPr>
                        <a:t>60</a:t>
                      </a:r>
                      <a:endParaRPr lang="sv-SE" sz="20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effectLst/>
                          <a:latin typeface="+mn-lt"/>
                        </a:rPr>
                        <a:t>109</a:t>
                      </a:r>
                      <a:endParaRPr lang="sv-SE" sz="20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59979237"/>
                  </a:ext>
                </a:extLst>
              </a:tr>
              <a:tr h="6425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2000" noProof="0">
                          <a:effectLst/>
                        </a:rPr>
                        <a:t>Åland</a:t>
                      </a:r>
                      <a:endParaRPr lang="da-DK" sz="20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2400" b="1" noProof="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b="1" dirty="0">
                          <a:effectLst/>
                          <a:latin typeface="+mn-lt"/>
                        </a:rPr>
                        <a:t>135</a:t>
                      </a:r>
                      <a:endParaRPr lang="sv-SE" sz="2400" b="1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54</a:t>
                      </a:r>
                      <a:endParaRPr lang="sv-SE" sz="20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188</a:t>
                      </a:r>
                      <a:endParaRPr lang="sv-SE" sz="2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79027492"/>
                  </a:ext>
                </a:extLst>
              </a:tr>
            </a:tbl>
          </a:graphicData>
        </a:graphic>
      </p:graphicFrame>
      <p:sp>
        <p:nvSpPr>
          <p:cNvPr id="10" name="Tekstfelt 9">
            <a:extLst>
              <a:ext uri="{FF2B5EF4-FFF2-40B4-BE49-F238E27FC236}">
                <a16:creationId xmlns:a16="http://schemas.microsoft.com/office/drawing/2014/main" id="{348BF3FA-F44B-4ADC-AA9D-1FDCABDC2566}"/>
              </a:ext>
            </a:extLst>
          </p:cNvPr>
          <p:cNvSpPr txBox="1"/>
          <p:nvPr/>
        </p:nvSpPr>
        <p:spPr>
          <a:xfrm>
            <a:off x="1670281" y="5498456"/>
            <a:ext cx="288008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4354">
              <a:defRPr/>
            </a:pPr>
            <a:r>
              <a:rPr lang="da-DK" sz="2000">
                <a:solidFill>
                  <a:schemeClr val="accent1"/>
                </a:solidFill>
                <a:latin typeface="Corbel"/>
              </a:rPr>
              <a:t>Tallene er inklusive turister.</a:t>
            </a:r>
            <a:endParaRPr lang="sv-SE" sz="2000">
              <a:solidFill>
                <a:schemeClr val="accent1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5861432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6-9 skabelon UK 2010">
  <a:themeElements>
    <a:clrScheme name="Norden">
      <a:dk1>
        <a:srgbClr val="000000"/>
      </a:dk1>
      <a:lt1>
        <a:sysClr val="window" lastClr="FFFFFF"/>
      </a:lt1>
      <a:dk2>
        <a:srgbClr val="BCBDE2"/>
      </a:dk2>
      <a:lt2>
        <a:srgbClr val="FFF0BE"/>
      </a:lt2>
      <a:accent1>
        <a:srgbClr val="385988"/>
      </a:accent1>
      <a:accent2>
        <a:srgbClr val="006EB6"/>
      </a:accent2>
      <a:accent3>
        <a:srgbClr val="ADCFF1"/>
      </a:accent3>
      <a:accent4>
        <a:srgbClr val="F42941"/>
      </a:accent4>
      <a:accent5>
        <a:srgbClr val="FBA9B3"/>
      </a:accent5>
      <a:accent6>
        <a:srgbClr val="FDCF41"/>
      </a:accent6>
      <a:hlink>
        <a:srgbClr val="006EB6"/>
      </a:hlink>
      <a:folHlink>
        <a:srgbClr val="ADCFF1"/>
      </a:folHlink>
    </a:clrScheme>
    <a:fontScheme name="Corbel">
      <a:majorFont>
        <a:latin typeface="Corbel"/>
        <a:ea typeface=""/>
        <a:cs typeface=""/>
      </a:majorFont>
      <a:minorFont>
        <a:latin typeface="Corbe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solidFill>
            <a:schemeClr val="accent1"/>
          </a:solidFill>
        </a:ln>
      </a:spPr>
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2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200" dirty="0" err="1">
            <a:solidFill>
              <a:srgbClr val="006EB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Nordisk Ministerad 16-9 skabelon UK.potx" id="{807943BC-83A0-48BF-A001-5EDF5F5DFAF7}" vid="{B893AAA3-6A1D-4AAC-9768-CF8FCC258013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1BD072EDBD8424AA3A7318D88BE3165" ma:contentTypeVersion="15" ma:contentTypeDescription="Opret et nyt dokument." ma:contentTypeScope="" ma:versionID="b54d1406354ef7140e833584abcf92a3">
  <xsd:schema xmlns:xsd="http://www.w3.org/2001/XMLSchema" xmlns:xs="http://www.w3.org/2001/XMLSchema" xmlns:p="http://schemas.microsoft.com/office/2006/metadata/properties" xmlns:ns2="35498fed-d04a-4305-b5f3-1a6cc8b59837" xmlns:ns3="0ef27cfa-8091-4283-a922-aa426b307b1c" targetNamespace="http://schemas.microsoft.com/office/2006/metadata/properties" ma:root="true" ma:fieldsID="e1345a22c60ed3d5bee672594347bb15" ns2:_="" ns3:_="">
    <xsd:import namespace="35498fed-d04a-4305-b5f3-1a6cc8b59837"/>
    <xsd:import namespace="0ef27cfa-8091-4283-a922-aa426b307b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498fed-d04a-4305-b5f3-1a6cc8b598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Billedmærker" ma:readOnly="false" ma:fieldId="{5cf76f15-5ced-4ddc-b409-7134ff3c332f}" ma:taxonomyMulti="true" ma:sspId="4559c2be-3131-485e-85d0-b1cc5be2417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f27cfa-8091-4283-a922-aa426b307b1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bcf4e20a-94e5-4dc5-a215-206ab545b0bc}" ma:internalName="TaxCatchAll" ma:showField="CatchAllData" ma:web="0ef27cfa-8091-4283-a922-aa426b307b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ef27cfa-8091-4283-a922-aa426b307b1c" xsi:nil="true"/>
    <lcf76f155ced4ddcb4097134ff3c332f xmlns="35498fed-d04a-4305-b5f3-1a6cc8b5983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530A9EA-AA07-4080-9CBF-272E7889E63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C4EAFFF-40D8-4133-A883-955D83D5B91E}">
  <ds:schemaRefs>
    <ds:schemaRef ds:uri="0ef27cfa-8091-4283-a922-aa426b307b1c"/>
    <ds:schemaRef ds:uri="35498fed-d04a-4305-b5f3-1a6cc8b5983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C3F474CE-7FD0-412E-BB9B-4673083F84A1}">
  <ds:schemaRefs>
    <ds:schemaRef ds:uri="0ef27cfa-8091-4283-a922-aa426b307b1c"/>
    <ds:schemaRef ds:uri="35498fed-d04a-4305-b5f3-1a6cc8b5983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2448</TotalTime>
  <Words>1558</Words>
  <Application>Microsoft Office PowerPoint</Application>
  <PresentationFormat>Widescreen</PresentationFormat>
  <Paragraphs>281</Paragraphs>
  <Slides>35</Slides>
  <Notes>18</Notes>
  <HiddenSlides>7</HiddenSlides>
  <MMClips>0</MMClips>
  <ScaleCrop>false</ScaleCrop>
  <HeadingPairs>
    <vt:vector size="6" baseType="variant">
      <vt:variant>
        <vt:lpstr>Benyttede skrifttyper</vt:lpstr>
      </vt:variant>
      <vt:variant>
        <vt:i4>7</vt:i4>
      </vt:variant>
      <vt:variant>
        <vt:lpstr>Tema</vt:lpstr>
      </vt:variant>
      <vt:variant>
        <vt:i4>2</vt:i4>
      </vt:variant>
      <vt:variant>
        <vt:lpstr>Slidetitler</vt:lpstr>
      </vt:variant>
      <vt:variant>
        <vt:i4>35</vt:i4>
      </vt:variant>
    </vt:vector>
  </HeadingPairs>
  <TitlesOfParts>
    <vt:vector size="44" baseType="lpstr">
      <vt:lpstr>Arial</vt:lpstr>
      <vt:lpstr>Calibri</vt:lpstr>
      <vt:lpstr>Calibri Light</vt:lpstr>
      <vt:lpstr>Corbel</vt:lpstr>
      <vt:lpstr>markot</vt:lpstr>
      <vt:lpstr>Open Sans</vt:lpstr>
      <vt:lpstr>Symbol</vt:lpstr>
      <vt:lpstr>Office-tema</vt:lpstr>
      <vt:lpstr>16-9 skabelon UK 2010</vt:lpstr>
      <vt:lpstr>At vera sjálvbjargin við matvørum  í Føroyum og øðrum smátjóðum/oyggjum</vt:lpstr>
      <vt:lpstr>Smásamfelagsbólkurin</vt:lpstr>
      <vt:lpstr>Innihald</vt:lpstr>
      <vt:lpstr>Selvforsyning af fødevarer i fem nordiske øsamfund</vt:lpstr>
      <vt:lpstr>Endamál</vt:lpstr>
      <vt:lpstr>Ein burðardygg matvøruskipan..</vt:lpstr>
      <vt:lpstr>PowerPoint-præsentation</vt:lpstr>
      <vt:lpstr>Tey fimm oyggjasamfeløgini</vt:lpstr>
      <vt:lpstr>PowerPoint-præsentation</vt:lpstr>
      <vt:lpstr>Selvforsyningsfokus i de fem øsamfund</vt:lpstr>
      <vt:lpstr>Avbjóðingar og forðingar</vt:lpstr>
      <vt:lpstr>Avbjóðingar og forðingar FØROYAR</vt:lpstr>
      <vt:lpstr>Avbjóðingar og forðingar FØROYAR</vt:lpstr>
      <vt:lpstr>Menningarmøguleikar FØROYAR</vt:lpstr>
      <vt:lpstr>Menningarmøguleikar</vt:lpstr>
      <vt:lpstr>Burðardygd og at vera meira sjálvbjargin</vt:lpstr>
      <vt:lpstr>Tilmæli</vt:lpstr>
      <vt:lpstr>Tilmæli um at vera sjálvbjargin við mati</vt:lpstr>
      <vt:lpstr>Tilmæli um at vera sjálvbjargin við mati</vt:lpstr>
      <vt:lpstr>Trý tilmæli fyri Føroyar....</vt:lpstr>
      <vt:lpstr>Tilmæli um at vera sjálvbjargin við mati FØROYAR</vt:lpstr>
      <vt:lpstr>Tilmæli um at vera sjálvbjargin við mati FØROYAR</vt:lpstr>
      <vt:lpstr>Tilmæli um at vera sjálvbjargin við mati FØROYAR</vt:lpstr>
      <vt:lpstr>Ítøkiligi spurningurin í dag:</vt:lpstr>
      <vt:lpstr>Hvat er burðardygg menning?</vt:lpstr>
      <vt:lpstr>Hugtøk...</vt:lpstr>
      <vt:lpstr>PowerPoint-præsentation</vt:lpstr>
      <vt:lpstr>Náttúran og burðardygd</vt:lpstr>
      <vt:lpstr>Størri burðardygd?  Náttúran</vt:lpstr>
      <vt:lpstr>Veðurlagspolitikkur og mýrilendi</vt:lpstr>
      <vt:lpstr>Størri burðardygd?     Umhvørvi</vt:lpstr>
      <vt:lpstr>CO2-roknarin</vt:lpstr>
      <vt:lpstr>Góð dømi  um hvussu matvøru-framleiðsla kann økja um sjálvbjargni</vt:lpstr>
      <vt:lpstr>Takk fyri</vt:lpstr>
      <vt:lpstr>Verkstova um at vera sjálvbjargin við matvørum á burðardyggum grundarlagi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Sjálvbjargni við matvørum  í Føroyum og øðrum smátjóðum/oyggjum</dc:title>
  <dc:creator>Maria Gunnleivsdóttir Hansen</dc:creator>
  <cp:lastModifiedBy>Maria Gunnleivsdóttir Hansen</cp:lastModifiedBy>
  <cp:revision>12</cp:revision>
  <cp:lastPrinted>2023-02-17T16:58:46Z</cp:lastPrinted>
  <dcterms:created xsi:type="dcterms:W3CDTF">2023-02-15T17:42:28Z</dcterms:created>
  <dcterms:modified xsi:type="dcterms:W3CDTF">2023-02-18T12:16:57Z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0x010100C1BD072EDBD8424AA3A7318D88BE3165</vt:lpwstr>
  </property>
  <property fmtid="{D5CDD505-2E9C-101B-9397-08002B2CF9AE}" pid="3" name="MediaServiceImageTags">
    <vt:lpwstr/>
  </property>
</Properties>
</file>