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9" r:id="rId3"/>
    <p:sldId id="271" r:id="rId4"/>
    <p:sldId id="273" r:id="rId5"/>
    <p:sldId id="277" r:id="rId6"/>
    <p:sldId id="270" r:id="rId7"/>
    <p:sldId id="281" r:id="rId8"/>
    <p:sldId id="276" r:id="rId9"/>
    <p:sldId id="264" r:id="rId10"/>
    <p:sldId id="278" r:id="rId11"/>
    <p:sldId id="279" r:id="rId12"/>
    <p:sldId id="280"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A1E"/>
    <a:srgbClr val="557640"/>
    <a:srgbClr val="68884A"/>
    <a:srgbClr val="25412A"/>
    <a:srgbClr val="3C554F"/>
    <a:srgbClr val="5A7A79"/>
    <a:srgbClr val="555241"/>
    <a:srgbClr val="4F7170"/>
    <a:srgbClr val="658987"/>
    <a:srgbClr val="4448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BF4E10-959A-4DD0-BEEF-C11A07DEDD0E}" v="3" dt="2024-02-17T09:51:49.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77" d="100"/>
          <a:sy n="77" d="100"/>
        </p:scale>
        <p:origin x="56" y="36"/>
      </p:cViewPr>
      <p:guideLst/>
    </p:cSldViewPr>
  </p:slideViewPr>
  <p:notesTextViewPr>
    <p:cViewPr>
      <p:scale>
        <a:sx n="3" d="2"/>
        <a:sy n="3" d="2"/>
      </p:scale>
      <p:origin x="0" y="0"/>
    </p:cViewPr>
  </p:notesTextViewPr>
  <p:notesViewPr>
    <p:cSldViewPr snapToGrid="0">
      <p:cViewPr varScale="1">
        <p:scale>
          <a:sx n="69" d="100"/>
          <a:sy n="69" d="100"/>
        </p:scale>
        <p:origin x="5272"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A5E57-710A-4CAF-A66F-B2A82116E850}" type="datetimeFigureOut">
              <a:rPr lang="da-DK" smtClean="0"/>
              <a:t>17-02-2024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8C2F7-1FAD-41CF-ACEC-2392F0DDD82F}" type="slidenum">
              <a:rPr lang="da-DK" smtClean="0"/>
              <a:t>‹nr.›</a:t>
            </a:fld>
            <a:endParaRPr lang="da-DK"/>
          </a:p>
        </p:txBody>
      </p:sp>
    </p:spTree>
    <p:extLst>
      <p:ext uri="{BB962C8B-B14F-4D97-AF65-F5344CB8AC3E}">
        <p14:creationId xmlns:p14="http://schemas.microsoft.com/office/powerpoint/2010/main" val="268503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2A8C2F7-1FAD-41CF-ACEC-2392F0DDD82F}" type="slidenum">
              <a:rPr lang="da-DK" smtClean="0"/>
              <a:t>9</a:t>
            </a:fld>
            <a:endParaRPr lang="da-DK"/>
          </a:p>
        </p:txBody>
      </p:sp>
    </p:spTree>
    <p:extLst>
      <p:ext uri="{BB962C8B-B14F-4D97-AF65-F5344CB8AC3E}">
        <p14:creationId xmlns:p14="http://schemas.microsoft.com/office/powerpoint/2010/main" val="224144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2A8C2F7-1FAD-41CF-ACEC-2392F0DDD82F}" type="slidenum">
              <a:rPr lang="da-DK" smtClean="0"/>
              <a:t>11</a:t>
            </a:fld>
            <a:endParaRPr lang="da-DK"/>
          </a:p>
        </p:txBody>
      </p:sp>
    </p:spTree>
    <p:extLst>
      <p:ext uri="{BB962C8B-B14F-4D97-AF65-F5344CB8AC3E}">
        <p14:creationId xmlns:p14="http://schemas.microsoft.com/office/powerpoint/2010/main" val="1799221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2A8C2F7-1FAD-41CF-ACEC-2392F0DDD82F}" type="slidenum">
              <a:rPr lang="da-DK" smtClean="0"/>
              <a:t>12</a:t>
            </a:fld>
            <a:endParaRPr lang="da-DK"/>
          </a:p>
        </p:txBody>
      </p:sp>
    </p:spTree>
    <p:extLst>
      <p:ext uri="{BB962C8B-B14F-4D97-AF65-F5344CB8AC3E}">
        <p14:creationId xmlns:p14="http://schemas.microsoft.com/office/powerpoint/2010/main" val="208959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54D3E-88B0-36E5-18D8-E177E11D957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3BDFBDC-B38C-B89E-FA97-8ADD44010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96F2633-B11E-6F54-D3E0-86A1EBE16798}"/>
              </a:ext>
            </a:extLst>
          </p:cNvPr>
          <p:cNvSpPr>
            <a:spLocks noGrp="1"/>
          </p:cNvSpPr>
          <p:nvPr>
            <p:ph type="dt" sz="half" idx="10"/>
          </p:nvPr>
        </p:nvSpPr>
        <p:spPr/>
        <p:txBody>
          <a:bodyPr/>
          <a:lstStyle/>
          <a:p>
            <a:fld id="{A1CE755B-F6CC-4FBF-B668-F468D50D40C6}" type="datetimeFigureOut">
              <a:rPr lang="da-DK" smtClean="0"/>
              <a:t>17-02-2024</a:t>
            </a:fld>
            <a:endParaRPr lang="da-DK"/>
          </a:p>
        </p:txBody>
      </p:sp>
      <p:sp>
        <p:nvSpPr>
          <p:cNvPr id="5" name="Pladsholder til sidefod 4">
            <a:extLst>
              <a:ext uri="{FF2B5EF4-FFF2-40B4-BE49-F238E27FC236}">
                <a16:creationId xmlns:a16="http://schemas.microsoft.com/office/drawing/2014/main" id="{70CD1EE5-FEF4-ABB6-0594-2844A05DD08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47C415C-3E78-07CE-4E48-64AD7711D6BC}"/>
              </a:ext>
            </a:extLst>
          </p:cNvPr>
          <p:cNvSpPr>
            <a:spLocks noGrp="1"/>
          </p:cNvSpPr>
          <p:nvPr>
            <p:ph type="sldNum" sz="quarter" idx="12"/>
          </p:nvPr>
        </p:nvSpPr>
        <p:spPr/>
        <p:txBody>
          <a:bodyPr/>
          <a:lstStyle/>
          <a:p>
            <a:fld id="{F132004D-8E40-414F-913A-32642FFC5DAF}" type="slidenum">
              <a:rPr lang="da-DK" smtClean="0"/>
              <a:t>‹nr.›</a:t>
            </a:fld>
            <a:endParaRPr lang="da-DK"/>
          </a:p>
        </p:txBody>
      </p:sp>
    </p:spTree>
    <p:extLst>
      <p:ext uri="{BB962C8B-B14F-4D97-AF65-F5344CB8AC3E}">
        <p14:creationId xmlns:p14="http://schemas.microsoft.com/office/powerpoint/2010/main" val="63570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8EB0E-7C89-1172-F9E1-EB7003157A63}"/>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C5ECA9B-0411-6001-51E3-09D9690307C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EDCA943-F386-EAB7-3F74-B9022DC5BF04}"/>
              </a:ext>
            </a:extLst>
          </p:cNvPr>
          <p:cNvSpPr>
            <a:spLocks noGrp="1"/>
          </p:cNvSpPr>
          <p:nvPr>
            <p:ph type="dt" sz="half" idx="10"/>
          </p:nvPr>
        </p:nvSpPr>
        <p:spPr/>
        <p:txBody>
          <a:bodyPr/>
          <a:lstStyle/>
          <a:p>
            <a:fld id="{A1CE755B-F6CC-4FBF-B668-F468D50D40C6}" type="datetimeFigureOut">
              <a:rPr lang="da-DK" smtClean="0"/>
              <a:t>17-02-2024</a:t>
            </a:fld>
            <a:endParaRPr lang="da-DK"/>
          </a:p>
        </p:txBody>
      </p:sp>
      <p:sp>
        <p:nvSpPr>
          <p:cNvPr id="5" name="Pladsholder til sidefod 4">
            <a:extLst>
              <a:ext uri="{FF2B5EF4-FFF2-40B4-BE49-F238E27FC236}">
                <a16:creationId xmlns:a16="http://schemas.microsoft.com/office/drawing/2014/main" id="{FF999D86-F27F-560D-7E56-A0B1AF91F73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311FCD2-C89A-3671-EC9F-5E64F919D27D}"/>
              </a:ext>
            </a:extLst>
          </p:cNvPr>
          <p:cNvSpPr>
            <a:spLocks noGrp="1"/>
          </p:cNvSpPr>
          <p:nvPr>
            <p:ph type="sldNum" sz="quarter" idx="12"/>
          </p:nvPr>
        </p:nvSpPr>
        <p:spPr/>
        <p:txBody>
          <a:bodyPr/>
          <a:lstStyle/>
          <a:p>
            <a:fld id="{F132004D-8E40-414F-913A-32642FFC5DAF}" type="slidenum">
              <a:rPr lang="da-DK" smtClean="0"/>
              <a:t>‹nr.›</a:t>
            </a:fld>
            <a:endParaRPr lang="da-DK"/>
          </a:p>
        </p:txBody>
      </p:sp>
    </p:spTree>
    <p:extLst>
      <p:ext uri="{BB962C8B-B14F-4D97-AF65-F5344CB8AC3E}">
        <p14:creationId xmlns:p14="http://schemas.microsoft.com/office/powerpoint/2010/main" val="191644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1369833-67DA-4230-F2CD-857D369E4969}"/>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823474F-D54F-CFDD-EE7C-DDCECDB37E6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D45AFCC-6C18-1AD8-E53A-5E1C658F347E}"/>
              </a:ext>
            </a:extLst>
          </p:cNvPr>
          <p:cNvSpPr>
            <a:spLocks noGrp="1"/>
          </p:cNvSpPr>
          <p:nvPr>
            <p:ph type="dt" sz="half" idx="10"/>
          </p:nvPr>
        </p:nvSpPr>
        <p:spPr/>
        <p:txBody>
          <a:bodyPr/>
          <a:lstStyle/>
          <a:p>
            <a:fld id="{A1CE755B-F6CC-4FBF-B668-F468D50D40C6}" type="datetimeFigureOut">
              <a:rPr lang="da-DK" smtClean="0"/>
              <a:t>17-02-2024</a:t>
            </a:fld>
            <a:endParaRPr lang="da-DK"/>
          </a:p>
        </p:txBody>
      </p:sp>
      <p:sp>
        <p:nvSpPr>
          <p:cNvPr id="5" name="Pladsholder til sidefod 4">
            <a:extLst>
              <a:ext uri="{FF2B5EF4-FFF2-40B4-BE49-F238E27FC236}">
                <a16:creationId xmlns:a16="http://schemas.microsoft.com/office/drawing/2014/main" id="{D01067A0-F562-4283-4F15-E205A7736AF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EA8847F-9E95-D814-7ED2-5C9569E6BAF0}"/>
              </a:ext>
            </a:extLst>
          </p:cNvPr>
          <p:cNvSpPr>
            <a:spLocks noGrp="1"/>
          </p:cNvSpPr>
          <p:nvPr>
            <p:ph type="sldNum" sz="quarter" idx="12"/>
          </p:nvPr>
        </p:nvSpPr>
        <p:spPr/>
        <p:txBody>
          <a:bodyPr/>
          <a:lstStyle/>
          <a:p>
            <a:fld id="{F132004D-8E40-414F-913A-32642FFC5DAF}" type="slidenum">
              <a:rPr lang="da-DK" smtClean="0"/>
              <a:t>‹nr.›</a:t>
            </a:fld>
            <a:endParaRPr lang="da-DK"/>
          </a:p>
        </p:txBody>
      </p:sp>
    </p:spTree>
    <p:extLst>
      <p:ext uri="{BB962C8B-B14F-4D97-AF65-F5344CB8AC3E}">
        <p14:creationId xmlns:p14="http://schemas.microsoft.com/office/powerpoint/2010/main" val="210594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7B6ED8-B632-B644-9163-5935C890A23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8B0E007-8076-4C48-1C18-F517FF10876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29DE6AD-93FE-91C3-EC5C-B42ADDCEE654}"/>
              </a:ext>
            </a:extLst>
          </p:cNvPr>
          <p:cNvSpPr>
            <a:spLocks noGrp="1"/>
          </p:cNvSpPr>
          <p:nvPr>
            <p:ph type="dt" sz="half" idx="10"/>
          </p:nvPr>
        </p:nvSpPr>
        <p:spPr/>
        <p:txBody>
          <a:bodyPr/>
          <a:lstStyle/>
          <a:p>
            <a:fld id="{A1CE755B-F6CC-4FBF-B668-F468D50D40C6}" type="datetimeFigureOut">
              <a:rPr lang="da-DK" smtClean="0"/>
              <a:t>17-02-2024</a:t>
            </a:fld>
            <a:endParaRPr lang="da-DK"/>
          </a:p>
        </p:txBody>
      </p:sp>
      <p:sp>
        <p:nvSpPr>
          <p:cNvPr id="5" name="Pladsholder til sidefod 4">
            <a:extLst>
              <a:ext uri="{FF2B5EF4-FFF2-40B4-BE49-F238E27FC236}">
                <a16:creationId xmlns:a16="http://schemas.microsoft.com/office/drawing/2014/main" id="{5C0CB7A8-B90F-7143-FAE8-D83BADCA8F2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BF3250A-2ACC-D9AF-82B2-60A12F4ABA5F}"/>
              </a:ext>
            </a:extLst>
          </p:cNvPr>
          <p:cNvSpPr>
            <a:spLocks noGrp="1"/>
          </p:cNvSpPr>
          <p:nvPr>
            <p:ph type="sldNum" sz="quarter" idx="12"/>
          </p:nvPr>
        </p:nvSpPr>
        <p:spPr/>
        <p:txBody>
          <a:bodyPr/>
          <a:lstStyle/>
          <a:p>
            <a:fld id="{F132004D-8E40-414F-913A-32642FFC5DAF}" type="slidenum">
              <a:rPr lang="da-DK" smtClean="0"/>
              <a:t>‹nr.›</a:t>
            </a:fld>
            <a:endParaRPr lang="da-DK"/>
          </a:p>
        </p:txBody>
      </p:sp>
    </p:spTree>
    <p:extLst>
      <p:ext uri="{BB962C8B-B14F-4D97-AF65-F5344CB8AC3E}">
        <p14:creationId xmlns:p14="http://schemas.microsoft.com/office/powerpoint/2010/main" val="132092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B21CE-B29F-F2F1-009E-AA350C3546E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14B75F3-C1AC-EB9F-26D7-7097F64A79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70CE4F4-D0DC-7A19-092F-752AC3948185}"/>
              </a:ext>
            </a:extLst>
          </p:cNvPr>
          <p:cNvSpPr>
            <a:spLocks noGrp="1"/>
          </p:cNvSpPr>
          <p:nvPr>
            <p:ph type="dt" sz="half" idx="10"/>
          </p:nvPr>
        </p:nvSpPr>
        <p:spPr/>
        <p:txBody>
          <a:bodyPr/>
          <a:lstStyle/>
          <a:p>
            <a:fld id="{A1CE755B-F6CC-4FBF-B668-F468D50D40C6}" type="datetimeFigureOut">
              <a:rPr lang="da-DK" smtClean="0"/>
              <a:t>17-02-2024</a:t>
            </a:fld>
            <a:endParaRPr lang="da-DK"/>
          </a:p>
        </p:txBody>
      </p:sp>
      <p:sp>
        <p:nvSpPr>
          <p:cNvPr id="5" name="Pladsholder til sidefod 4">
            <a:extLst>
              <a:ext uri="{FF2B5EF4-FFF2-40B4-BE49-F238E27FC236}">
                <a16:creationId xmlns:a16="http://schemas.microsoft.com/office/drawing/2014/main" id="{CE2709DA-2DC6-08C9-7BC9-3A9570E6B58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CCAC7FA-5713-6FD2-0191-7B6A607C87A9}"/>
              </a:ext>
            </a:extLst>
          </p:cNvPr>
          <p:cNvSpPr>
            <a:spLocks noGrp="1"/>
          </p:cNvSpPr>
          <p:nvPr>
            <p:ph type="sldNum" sz="quarter" idx="12"/>
          </p:nvPr>
        </p:nvSpPr>
        <p:spPr/>
        <p:txBody>
          <a:bodyPr/>
          <a:lstStyle/>
          <a:p>
            <a:fld id="{F132004D-8E40-414F-913A-32642FFC5DAF}" type="slidenum">
              <a:rPr lang="da-DK" smtClean="0"/>
              <a:t>‹nr.›</a:t>
            </a:fld>
            <a:endParaRPr lang="da-DK"/>
          </a:p>
        </p:txBody>
      </p:sp>
    </p:spTree>
    <p:extLst>
      <p:ext uri="{BB962C8B-B14F-4D97-AF65-F5344CB8AC3E}">
        <p14:creationId xmlns:p14="http://schemas.microsoft.com/office/powerpoint/2010/main" val="25752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FFEC1-FCCC-290D-7D3A-2C13B0C33D5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270FCA5-24E9-8C29-B8B2-BB25FECB355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7DCD3B5-5374-E1B3-BE89-7343A150767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A2D73D2-D0E9-E9AA-4E0F-FD09F17D90E1}"/>
              </a:ext>
            </a:extLst>
          </p:cNvPr>
          <p:cNvSpPr>
            <a:spLocks noGrp="1"/>
          </p:cNvSpPr>
          <p:nvPr>
            <p:ph type="dt" sz="half" idx="10"/>
          </p:nvPr>
        </p:nvSpPr>
        <p:spPr/>
        <p:txBody>
          <a:bodyPr/>
          <a:lstStyle/>
          <a:p>
            <a:fld id="{A1CE755B-F6CC-4FBF-B668-F468D50D40C6}" type="datetimeFigureOut">
              <a:rPr lang="da-DK" smtClean="0"/>
              <a:t>17-02-2024</a:t>
            </a:fld>
            <a:endParaRPr lang="da-DK"/>
          </a:p>
        </p:txBody>
      </p:sp>
      <p:sp>
        <p:nvSpPr>
          <p:cNvPr id="6" name="Pladsholder til sidefod 5">
            <a:extLst>
              <a:ext uri="{FF2B5EF4-FFF2-40B4-BE49-F238E27FC236}">
                <a16:creationId xmlns:a16="http://schemas.microsoft.com/office/drawing/2014/main" id="{8D9DFD4E-4D84-B8EA-93A8-3C90E00150B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E1CB682-1617-2B65-314D-E5BDE57D4E96}"/>
              </a:ext>
            </a:extLst>
          </p:cNvPr>
          <p:cNvSpPr>
            <a:spLocks noGrp="1"/>
          </p:cNvSpPr>
          <p:nvPr>
            <p:ph type="sldNum" sz="quarter" idx="12"/>
          </p:nvPr>
        </p:nvSpPr>
        <p:spPr/>
        <p:txBody>
          <a:bodyPr/>
          <a:lstStyle/>
          <a:p>
            <a:fld id="{F132004D-8E40-414F-913A-32642FFC5DAF}" type="slidenum">
              <a:rPr lang="da-DK" smtClean="0"/>
              <a:t>‹nr.›</a:t>
            </a:fld>
            <a:endParaRPr lang="da-DK"/>
          </a:p>
        </p:txBody>
      </p:sp>
    </p:spTree>
    <p:extLst>
      <p:ext uri="{BB962C8B-B14F-4D97-AF65-F5344CB8AC3E}">
        <p14:creationId xmlns:p14="http://schemas.microsoft.com/office/powerpoint/2010/main" val="197870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96C84-1967-7C7D-C34E-9A33AC983E4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D72ED9C-DDC1-D406-E335-A46336A548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61346F8-4F65-7695-31DD-C1B0F2C2AB50}"/>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6E73A51-82EF-F074-DA26-5279246FBD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BB48000-41E8-FC96-9356-55F71348F89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0D23E86-DEE7-F077-1C96-99A834849C1A}"/>
              </a:ext>
            </a:extLst>
          </p:cNvPr>
          <p:cNvSpPr>
            <a:spLocks noGrp="1"/>
          </p:cNvSpPr>
          <p:nvPr>
            <p:ph type="dt" sz="half" idx="10"/>
          </p:nvPr>
        </p:nvSpPr>
        <p:spPr/>
        <p:txBody>
          <a:bodyPr/>
          <a:lstStyle/>
          <a:p>
            <a:fld id="{A1CE755B-F6CC-4FBF-B668-F468D50D40C6}" type="datetimeFigureOut">
              <a:rPr lang="da-DK" smtClean="0"/>
              <a:t>17-02-2024</a:t>
            </a:fld>
            <a:endParaRPr lang="da-DK"/>
          </a:p>
        </p:txBody>
      </p:sp>
      <p:sp>
        <p:nvSpPr>
          <p:cNvPr id="8" name="Pladsholder til sidefod 7">
            <a:extLst>
              <a:ext uri="{FF2B5EF4-FFF2-40B4-BE49-F238E27FC236}">
                <a16:creationId xmlns:a16="http://schemas.microsoft.com/office/drawing/2014/main" id="{9D461FB1-8910-B936-FCA4-9225DF577DE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0D29E60-72C6-F4C4-E016-7523C1613557}"/>
              </a:ext>
            </a:extLst>
          </p:cNvPr>
          <p:cNvSpPr>
            <a:spLocks noGrp="1"/>
          </p:cNvSpPr>
          <p:nvPr>
            <p:ph type="sldNum" sz="quarter" idx="12"/>
          </p:nvPr>
        </p:nvSpPr>
        <p:spPr/>
        <p:txBody>
          <a:bodyPr/>
          <a:lstStyle/>
          <a:p>
            <a:fld id="{F132004D-8E40-414F-913A-32642FFC5DAF}" type="slidenum">
              <a:rPr lang="da-DK" smtClean="0"/>
              <a:t>‹nr.›</a:t>
            </a:fld>
            <a:endParaRPr lang="da-DK"/>
          </a:p>
        </p:txBody>
      </p:sp>
    </p:spTree>
    <p:extLst>
      <p:ext uri="{BB962C8B-B14F-4D97-AF65-F5344CB8AC3E}">
        <p14:creationId xmlns:p14="http://schemas.microsoft.com/office/powerpoint/2010/main" val="418612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D20D8-339B-479B-7582-A24555895AD8}"/>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98A4433-595F-A79E-5B58-59DB605422C9}"/>
              </a:ext>
            </a:extLst>
          </p:cNvPr>
          <p:cNvSpPr>
            <a:spLocks noGrp="1"/>
          </p:cNvSpPr>
          <p:nvPr>
            <p:ph type="dt" sz="half" idx="10"/>
          </p:nvPr>
        </p:nvSpPr>
        <p:spPr/>
        <p:txBody>
          <a:bodyPr/>
          <a:lstStyle/>
          <a:p>
            <a:fld id="{A1CE755B-F6CC-4FBF-B668-F468D50D40C6}" type="datetimeFigureOut">
              <a:rPr lang="da-DK" smtClean="0"/>
              <a:t>17-02-2024</a:t>
            </a:fld>
            <a:endParaRPr lang="da-DK"/>
          </a:p>
        </p:txBody>
      </p:sp>
      <p:sp>
        <p:nvSpPr>
          <p:cNvPr id="4" name="Pladsholder til sidefod 3">
            <a:extLst>
              <a:ext uri="{FF2B5EF4-FFF2-40B4-BE49-F238E27FC236}">
                <a16:creationId xmlns:a16="http://schemas.microsoft.com/office/drawing/2014/main" id="{DAF72957-6E75-4345-86D2-C237F9AB8DC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2EC0028D-F5DC-ADB1-0FDE-D7DFEB16058C}"/>
              </a:ext>
            </a:extLst>
          </p:cNvPr>
          <p:cNvSpPr>
            <a:spLocks noGrp="1"/>
          </p:cNvSpPr>
          <p:nvPr>
            <p:ph type="sldNum" sz="quarter" idx="12"/>
          </p:nvPr>
        </p:nvSpPr>
        <p:spPr/>
        <p:txBody>
          <a:bodyPr/>
          <a:lstStyle/>
          <a:p>
            <a:fld id="{F132004D-8E40-414F-913A-32642FFC5DAF}" type="slidenum">
              <a:rPr lang="da-DK" smtClean="0"/>
              <a:t>‹nr.›</a:t>
            </a:fld>
            <a:endParaRPr lang="da-DK"/>
          </a:p>
        </p:txBody>
      </p:sp>
    </p:spTree>
    <p:extLst>
      <p:ext uri="{BB962C8B-B14F-4D97-AF65-F5344CB8AC3E}">
        <p14:creationId xmlns:p14="http://schemas.microsoft.com/office/powerpoint/2010/main" val="223750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9A53D27-96C3-B749-A26D-46483BBF784C}"/>
              </a:ext>
            </a:extLst>
          </p:cNvPr>
          <p:cNvSpPr>
            <a:spLocks noGrp="1"/>
          </p:cNvSpPr>
          <p:nvPr>
            <p:ph type="dt" sz="half" idx="10"/>
          </p:nvPr>
        </p:nvSpPr>
        <p:spPr/>
        <p:txBody>
          <a:bodyPr/>
          <a:lstStyle/>
          <a:p>
            <a:fld id="{A1CE755B-F6CC-4FBF-B668-F468D50D40C6}" type="datetimeFigureOut">
              <a:rPr lang="da-DK" smtClean="0"/>
              <a:t>17-02-2024</a:t>
            </a:fld>
            <a:endParaRPr lang="da-DK"/>
          </a:p>
        </p:txBody>
      </p:sp>
      <p:sp>
        <p:nvSpPr>
          <p:cNvPr id="3" name="Pladsholder til sidefod 2">
            <a:extLst>
              <a:ext uri="{FF2B5EF4-FFF2-40B4-BE49-F238E27FC236}">
                <a16:creationId xmlns:a16="http://schemas.microsoft.com/office/drawing/2014/main" id="{A12E7059-8FA9-FD1C-D976-98CD898A521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8AB0DDC-AEEB-A56E-3E51-51AAAC1388A2}"/>
              </a:ext>
            </a:extLst>
          </p:cNvPr>
          <p:cNvSpPr>
            <a:spLocks noGrp="1"/>
          </p:cNvSpPr>
          <p:nvPr>
            <p:ph type="sldNum" sz="quarter" idx="12"/>
          </p:nvPr>
        </p:nvSpPr>
        <p:spPr/>
        <p:txBody>
          <a:bodyPr/>
          <a:lstStyle/>
          <a:p>
            <a:fld id="{F132004D-8E40-414F-913A-32642FFC5DAF}" type="slidenum">
              <a:rPr lang="da-DK" smtClean="0"/>
              <a:t>‹nr.›</a:t>
            </a:fld>
            <a:endParaRPr lang="da-DK"/>
          </a:p>
        </p:txBody>
      </p:sp>
    </p:spTree>
    <p:extLst>
      <p:ext uri="{BB962C8B-B14F-4D97-AF65-F5344CB8AC3E}">
        <p14:creationId xmlns:p14="http://schemas.microsoft.com/office/powerpoint/2010/main" val="263253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F93791-B285-6846-ECE3-4DDB6BFCC06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0098677-F8F8-79B3-C3E6-527084F0E8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9ECAFB1-2164-164C-BD20-537EE8064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0713D70-376A-41CA-D833-58505EE53BB7}"/>
              </a:ext>
            </a:extLst>
          </p:cNvPr>
          <p:cNvSpPr>
            <a:spLocks noGrp="1"/>
          </p:cNvSpPr>
          <p:nvPr>
            <p:ph type="dt" sz="half" idx="10"/>
          </p:nvPr>
        </p:nvSpPr>
        <p:spPr/>
        <p:txBody>
          <a:bodyPr/>
          <a:lstStyle/>
          <a:p>
            <a:fld id="{A1CE755B-F6CC-4FBF-B668-F468D50D40C6}" type="datetimeFigureOut">
              <a:rPr lang="da-DK" smtClean="0"/>
              <a:t>17-02-2024</a:t>
            </a:fld>
            <a:endParaRPr lang="da-DK"/>
          </a:p>
        </p:txBody>
      </p:sp>
      <p:sp>
        <p:nvSpPr>
          <p:cNvPr id="6" name="Pladsholder til sidefod 5">
            <a:extLst>
              <a:ext uri="{FF2B5EF4-FFF2-40B4-BE49-F238E27FC236}">
                <a16:creationId xmlns:a16="http://schemas.microsoft.com/office/drawing/2014/main" id="{6E72318C-F014-8A41-74D1-E45AE9055BE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B51DCFC-B3AA-98A8-3C3E-C62A3E43F69B}"/>
              </a:ext>
            </a:extLst>
          </p:cNvPr>
          <p:cNvSpPr>
            <a:spLocks noGrp="1"/>
          </p:cNvSpPr>
          <p:nvPr>
            <p:ph type="sldNum" sz="quarter" idx="12"/>
          </p:nvPr>
        </p:nvSpPr>
        <p:spPr/>
        <p:txBody>
          <a:bodyPr/>
          <a:lstStyle/>
          <a:p>
            <a:fld id="{F132004D-8E40-414F-913A-32642FFC5DAF}" type="slidenum">
              <a:rPr lang="da-DK" smtClean="0"/>
              <a:t>‹nr.›</a:t>
            </a:fld>
            <a:endParaRPr lang="da-DK"/>
          </a:p>
        </p:txBody>
      </p:sp>
    </p:spTree>
    <p:extLst>
      <p:ext uri="{BB962C8B-B14F-4D97-AF65-F5344CB8AC3E}">
        <p14:creationId xmlns:p14="http://schemas.microsoft.com/office/powerpoint/2010/main" val="341148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25D8C-6392-B478-FE36-0244F71D62A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F30FE19-E517-455F-7A8F-F2B10CFFD5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0F40005-9DA8-60C4-3D8B-E4BD3B05B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DD9D3DD-2970-FB54-80E3-E9AFE0626DF6}"/>
              </a:ext>
            </a:extLst>
          </p:cNvPr>
          <p:cNvSpPr>
            <a:spLocks noGrp="1"/>
          </p:cNvSpPr>
          <p:nvPr>
            <p:ph type="dt" sz="half" idx="10"/>
          </p:nvPr>
        </p:nvSpPr>
        <p:spPr/>
        <p:txBody>
          <a:bodyPr/>
          <a:lstStyle/>
          <a:p>
            <a:fld id="{A1CE755B-F6CC-4FBF-B668-F468D50D40C6}" type="datetimeFigureOut">
              <a:rPr lang="da-DK" smtClean="0"/>
              <a:t>17-02-2024</a:t>
            </a:fld>
            <a:endParaRPr lang="da-DK"/>
          </a:p>
        </p:txBody>
      </p:sp>
      <p:sp>
        <p:nvSpPr>
          <p:cNvPr id="6" name="Pladsholder til sidefod 5">
            <a:extLst>
              <a:ext uri="{FF2B5EF4-FFF2-40B4-BE49-F238E27FC236}">
                <a16:creationId xmlns:a16="http://schemas.microsoft.com/office/drawing/2014/main" id="{C6F1894D-E88B-2F57-76FF-EB5BC00A1FD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3A91778-A0A3-6B56-69BE-EEB2367FD10B}"/>
              </a:ext>
            </a:extLst>
          </p:cNvPr>
          <p:cNvSpPr>
            <a:spLocks noGrp="1"/>
          </p:cNvSpPr>
          <p:nvPr>
            <p:ph type="sldNum" sz="quarter" idx="12"/>
          </p:nvPr>
        </p:nvSpPr>
        <p:spPr/>
        <p:txBody>
          <a:bodyPr/>
          <a:lstStyle/>
          <a:p>
            <a:fld id="{F132004D-8E40-414F-913A-32642FFC5DAF}" type="slidenum">
              <a:rPr lang="da-DK" smtClean="0"/>
              <a:t>‹nr.›</a:t>
            </a:fld>
            <a:endParaRPr lang="da-DK"/>
          </a:p>
        </p:txBody>
      </p:sp>
    </p:spTree>
    <p:extLst>
      <p:ext uri="{BB962C8B-B14F-4D97-AF65-F5344CB8AC3E}">
        <p14:creationId xmlns:p14="http://schemas.microsoft.com/office/powerpoint/2010/main" val="254993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419D8B3-9D10-069C-0A4B-D47BBA5EFD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9EC5AFB-0518-EEAA-5A57-F848235B61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92ED477-09BF-F699-6062-190443698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E755B-F6CC-4FBF-B668-F468D50D40C6}" type="datetimeFigureOut">
              <a:rPr lang="da-DK" smtClean="0"/>
              <a:t>17-02-2024</a:t>
            </a:fld>
            <a:endParaRPr lang="da-DK"/>
          </a:p>
        </p:txBody>
      </p:sp>
      <p:sp>
        <p:nvSpPr>
          <p:cNvPr id="5" name="Pladsholder til sidefod 4">
            <a:extLst>
              <a:ext uri="{FF2B5EF4-FFF2-40B4-BE49-F238E27FC236}">
                <a16:creationId xmlns:a16="http://schemas.microsoft.com/office/drawing/2014/main" id="{204C8969-1B5D-C31D-1EBD-6DF38CFF3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39F6A72-F9FC-584A-9470-6297C3488C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2004D-8E40-414F-913A-32642FFC5DAF}" type="slidenum">
              <a:rPr lang="da-DK" smtClean="0"/>
              <a:t>‹nr.›</a:t>
            </a:fld>
            <a:endParaRPr lang="da-DK"/>
          </a:p>
        </p:txBody>
      </p:sp>
    </p:spTree>
    <p:extLst>
      <p:ext uri="{BB962C8B-B14F-4D97-AF65-F5344CB8AC3E}">
        <p14:creationId xmlns:p14="http://schemas.microsoft.com/office/powerpoint/2010/main" val="1391680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751925C-6A17-E214-CE77-79369E42A460}"/>
              </a:ext>
            </a:extLst>
          </p:cNvPr>
          <p:cNvSpPr txBox="1">
            <a:spLocks/>
          </p:cNvSpPr>
          <p:nvPr/>
        </p:nvSpPr>
        <p:spPr>
          <a:xfrm>
            <a:off x="859141" y="365124"/>
            <a:ext cx="4899485" cy="44860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da-DK" sz="4000" dirty="0">
              <a:latin typeface="Arial" panose="020B0604020202020204" pitchFamily="34" charset="0"/>
              <a:cs typeface="Arial" panose="020B0604020202020204" pitchFamily="34" charset="0"/>
            </a:endParaRPr>
          </a:p>
        </p:txBody>
      </p:sp>
      <p:sp>
        <p:nvSpPr>
          <p:cNvPr id="7" name="Titel 6">
            <a:extLst>
              <a:ext uri="{FF2B5EF4-FFF2-40B4-BE49-F238E27FC236}">
                <a16:creationId xmlns:a16="http://schemas.microsoft.com/office/drawing/2014/main" id="{F8641494-D35F-86A3-6C7F-31331BF1BB04}"/>
              </a:ext>
            </a:extLst>
          </p:cNvPr>
          <p:cNvSpPr>
            <a:spLocks noGrp="1"/>
          </p:cNvSpPr>
          <p:nvPr>
            <p:ph type="ctrTitle"/>
          </p:nvPr>
        </p:nvSpPr>
        <p:spPr>
          <a:xfrm>
            <a:off x="1635682" y="2841592"/>
            <a:ext cx="9144000" cy="2387600"/>
          </a:xfrm>
        </p:spPr>
        <p:txBody>
          <a:bodyPr>
            <a:noAutofit/>
          </a:bodyPr>
          <a:lstStyle/>
          <a:p>
            <a:r>
              <a:rPr lang="da-DK" sz="5400" b="1" dirty="0" err="1">
                <a:solidFill>
                  <a:schemeClr val="bg1"/>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rPr>
              <a:t>Landbúnaðarpolitikkur</a:t>
            </a:r>
            <a:endParaRPr lang="da-DK" sz="5400" b="1" dirty="0">
              <a:effectLst>
                <a:outerShdw blurRad="50800" dist="38100" algn="l" rotWithShape="0">
                  <a:prstClr val="black">
                    <a:alpha val="40000"/>
                  </a:prstClr>
                </a:outerShdw>
              </a:effectLst>
            </a:endParaRPr>
          </a:p>
        </p:txBody>
      </p:sp>
      <p:pic>
        <p:nvPicPr>
          <p:cNvPr id="16" name="Grafik 15">
            <a:extLst>
              <a:ext uri="{FF2B5EF4-FFF2-40B4-BE49-F238E27FC236}">
                <a16:creationId xmlns:a16="http://schemas.microsoft.com/office/drawing/2014/main" id="{82894A45-59B0-85C7-FEF1-996DCDBA10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38694" y="-2426747"/>
            <a:ext cx="4574147" cy="6462139"/>
          </a:xfrm>
          <a:prstGeom prst="rect">
            <a:avLst/>
          </a:prstGeom>
        </p:spPr>
      </p:pic>
    </p:spTree>
    <p:extLst>
      <p:ext uri="{BB962C8B-B14F-4D97-AF65-F5344CB8AC3E}">
        <p14:creationId xmlns:p14="http://schemas.microsoft.com/office/powerpoint/2010/main" val="133306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Pladsholder til indhold 1">
            <a:extLst>
              <a:ext uri="{FF2B5EF4-FFF2-40B4-BE49-F238E27FC236}">
                <a16:creationId xmlns:a16="http://schemas.microsoft.com/office/drawing/2014/main" id="{3D5E4096-EE1A-BD6C-5C8A-7C49996E07FF}"/>
              </a:ext>
            </a:extLst>
          </p:cNvPr>
          <p:cNvSpPr txBox="1">
            <a:spLocks/>
          </p:cNvSpPr>
          <p:nvPr/>
        </p:nvSpPr>
        <p:spPr>
          <a:xfrm>
            <a:off x="859142" y="1371048"/>
            <a:ext cx="4834088" cy="3669037"/>
          </a:xfrm>
          <a:prstGeom prst="rect">
            <a:avLst/>
          </a:prstGeom>
          <a:solidFill>
            <a:srgbClr val="3C2A1E">
              <a:alpha val="85000"/>
            </a:srgbClr>
          </a:solidFill>
        </p:spPr>
        <p:txBody>
          <a:bodyPr vert="horz" lIns="360000" tIns="396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spcAft>
                <a:spcPts val="800"/>
              </a:spcAft>
              <a:buFont typeface="Symbol" panose="05050102010706020507" pitchFamily="18" charset="2"/>
              <a:buChar char=""/>
            </a:pPr>
            <a:r>
              <a:rPr lang="fo-FO" sz="1800" dirty="0">
                <a:solidFill>
                  <a:schemeClr val="bg1"/>
                </a:solidFill>
                <a:effectLst/>
                <a:ea typeface="Calibri" panose="020F0502020204030204" pitchFamily="34" charset="0"/>
              </a:rPr>
              <a:t>Skipa (nýggja) útbúgving í landbúnaði, sum eisini gevur atgongd til útbúgving uttanlands.</a:t>
            </a:r>
          </a:p>
          <a:p>
            <a:pPr marL="342900" lvl="0" indent="-342900">
              <a:lnSpc>
                <a:spcPct val="107000"/>
              </a:lnSpc>
              <a:buFont typeface="Symbol" panose="05050102010706020507" pitchFamily="18" charset="2"/>
              <a:buChar char=""/>
            </a:pPr>
            <a:r>
              <a:rPr lang="fo-FO" sz="1800" dirty="0">
                <a:solidFill>
                  <a:schemeClr val="bg1"/>
                </a:solidFill>
                <a:effectLst/>
                <a:ea typeface="Calibri" panose="020F0502020204030204" pitchFamily="34" charset="0"/>
              </a:rPr>
              <a:t>Betra stuðulsmøguleikar hjá teimum, ið leita sær uttanlands at nema sær útbúgving innan landbúnað.</a:t>
            </a:r>
          </a:p>
          <a:p>
            <a:pPr marL="342900" lvl="0" indent="-342900">
              <a:lnSpc>
                <a:spcPct val="107000"/>
              </a:lnSpc>
              <a:buFont typeface="Symbol" panose="05050102010706020507" pitchFamily="18" charset="2"/>
              <a:buChar char=""/>
            </a:pPr>
            <a:r>
              <a:rPr lang="fo-FO" sz="1800" dirty="0">
                <a:solidFill>
                  <a:schemeClr val="bg1"/>
                </a:solidFill>
                <a:effectLst/>
                <a:ea typeface="Calibri" panose="020F0502020204030204" pitchFamily="34" charset="0"/>
              </a:rPr>
              <a:t>Samskipa útbúgvingarmøguleikar innan matvøruhandfaring av ymsum slagi og somuleiðis innan landbúnaðarferðavinnu.</a:t>
            </a:r>
            <a:r>
              <a:rPr lang="fo-FO" sz="1800" i="1" dirty="0">
                <a:solidFill>
                  <a:schemeClr val="bg1"/>
                </a:solidFill>
                <a:effectLst/>
                <a:ea typeface="Calibri" panose="020F0502020204030204" pitchFamily="34" charset="0"/>
              </a:rPr>
              <a:t> </a:t>
            </a:r>
            <a:endParaRPr lang="fo-FO" sz="1800" dirty="0">
              <a:solidFill>
                <a:schemeClr val="bg1"/>
              </a:solidFill>
              <a:effectLst/>
              <a:ea typeface="Calibri" panose="020F0502020204030204" pitchFamily="34" charset="0"/>
            </a:endParaRPr>
          </a:p>
        </p:txBody>
      </p:sp>
      <p:sp>
        <p:nvSpPr>
          <p:cNvPr id="5" name="Titel 6">
            <a:extLst>
              <a:ext uri="{FF2B5EF4-FFF2-40B4-BE49-F238E27FC236}">
                <a16:creationId xmlns:a16="http://schemas.microsoft.com/office/drawing/2014/main" id="{79A674FE-563E-D3C5-47B0-97E15EACB82C}"/>
              </a:ext>
            </a:extLst>
          </p:cNvPr>
          <p:cNvSpPr txBox="1">
            <a:spLocks/>
          </p:cNvSpPr>
          <p:nvPr/>
        </p:nvSpPr>
        <p:spPr>
          <a:xfrm>
            <a:off x="817259" y="4548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2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Vitan</a:t>
            </a:r>
            <a:r>
              <a:rPr lang="da-DK" sz="4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da-DK" sz="42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útbúgving</a:t>
            </a:r>
            <a:r>
              <a:rPr lang="da-DK" sz="4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og </a:t>
            </a:r>
            <a:r>
              <a:rPr lang="da-DK" sz="42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gransking</a:t>
            </a:r>
            <a:endParaRPr lang="da-DK" sz="4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2" name="Pladsholder til indhold 1">
            <a:extLst>
              <a:ext uri="{FF2B5EF4-FFF2-40B4-BE49-F238E27FC236}">
                <a16:creationId xmlns:a16="http://schemas.microsoft.com/office/drawing/2014/main" id="{0C252170-A82B-68A7-5CAF-A161AF33B980}"/>
              </a:ext>
            </a:extLst>
          </p:cNvPr>
          <p:cNvSpPr txBox="1">
            <a:spLocks/>
          </p:cNvSpPr>
          <p:nvPr/>
        </p:nvSpPr>
        <p:spPr>
          <a:xfrm>
            <a:off x="5921829" y="1815367"/>
            <a:ext cx="5411030" cy="4465690"/>
          </a:xfrm>
          <a:prstGeom prst="rect">
            <a:avLst/>
          </a:prstGeom>
          <a:solidFill>
            <a:srgbClr val="3C1C21">
              <a:alpha val="81000"/>
            </a:srgbClr>
          </a:solidFill>
        </p:spPr>
        <p:txBody>
          <a:bodyPr vert="horz" lIns="360000" tIns="396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fo-FO" sz="1800" dirty="0">
                <a:solidFill>
                  <a:schemeClr val="bg1"/>
                </a:solidFill>
                <a:effectLst/>
                <a:ea typeface="Calibri" panose="020F0502020204030204" pitchFamily="34" charset="0"/>
              </a:rPr>
              <a:t>Gera greining av undirstøðukervinum fyri matvøruútbúgvingum, gransking og menning (GAP/</a:t>
            </a:r>
            <a:r>
              <a:rPr lang="fo-FO" sz="1800" dirty="0" err="1">
                <a:solidFill>
                  <a:schemeClr val="bg1"/>
                </a:solidFill>
                <a:effectLst/>
                <a:ea typeface="Calibri" panose="020F0502020204030204" pitchFamily="34" charset="0"/>
              </a:rPr>
              <a:t>gjáar-greining</a:t>
            </a:r>
            <a:r>
              <a:rPr lang="fo-FO" sz="1800" dirty="0">
                <a:solidFill>
                  <a:schemeClr val="bg1"/>
                </a:solidFill>
                <a:effectLst/>
                <a:ea typeface="Calibri" panose="020F0502020204030204" pitchFamily="34" charset="0"/>
              </a:rPr>
              <a:t> – er liðug í næstum).</a:t>
            </a:r>
            <a:endParaRPr lang="fo-FO" sz="1800" dirty="0">
              <a:solidFill>
                <a:schemeClr val="bg1"/>
              </a:solidFill>
              <a:ea typeface="Calibri" panose="020F0502020204030204" pitchFamily="34" charset="0"/>
            </a:endParaRPr>
          </a:p>
          <a:p>
            <a:pPr marL="342900" lvl="0" indent="-342900">
              <a:lnSpc>
                <a:spcPct val="107000"/>
              </a:lnSpc>
              <a:buFont typeface="Symbol" panose="05050102010706020507" pitchFamily="18" charset="2"/>
              <a:buChar char=""/>
            </a:pPr>
            <a:r>
              <a:rPr lang="fo-FO" sz="1800" dirty="0">
                <a:solidFill>
                  <a:schemeClr val="bg1"/>
                </a:solidFill>
                <a:ea typeface="Calibri" panose="020F0502020204030204" pitchFamily="34" charset="0"/>
              </a:rPr>
              <a:t>N</a:t>
            </a:r>
            <a:r>
              <a:rPr lang="fo-FO" sz="1800" dirty="0">
                <a:solidFill>
                  <a:schemeClr val="bg1"/>
                </a:solidFill>
                <a:effectLst/>
                <a:ea typeface="Calibri" panose="020F0502020204030204" pitchFamily="34" charset="0"/>
              </a:rPr>
              <a:t>øktandi orka verður tøk til royndar- og granskingarvirksemi, eins og </a:t>
            </a:r>
            <a:r>
              <a:rPr lang="fo-FO" sz="1800" dirty="0" err="1">
                <a:solidFill>
                  <a:schemeClr val="bg1"/>
                </a:solidFill>
                <a:effectLst/>
                <a:ea typeface="Calibri" panose="020F0502020204030204" pitchFamily="34" charset="0"/>
              </a:rPr>
              <a:t>Búnaðarstovan</a:t>
            </a:r>
            <a:r>
              <a:rPr lang="fo-FO" sz="1800" dirty="0">
                <a:solidFill>
                  <a:schemeClr val="bg1"/>
                </a:solidFill>
                <a:effectLst/>
                <a:ea typeface="Calibri" panose="020F0502020204030204" pitchFamily="34" charset="0"/>
              </a:rPr>
              <a:t> skal veita hóskandi ráðgeving um </a:t>
            </a:r>
            <a:r>
              <a:rPr lang="fo-FO" sz="1800" dirty="0" err="1">
                <a:solidFill>
                  <a:schemeClr val="bg1"/>
                </a:solidFill>
                <a:effectLst/>
                <a:ea typeface="Calibri" panose="020F0502020204030204" pitchFamily="34" charset="0"/>
              </a:rPr>
              <a:t>førleikamenning</a:t>
            </a:r>
            <a:r>
              <a:rPr lang="fo-FO" sz="1800" dirty="0">
                <a:solidFill>
                  <a:schemeClr val="bg1"/>
                </a:solidFill>
                <a:effectLst/>
                <a:ea typeface="Calibri" panose="020F0502020204030204" pitchFamily="34" charset="0"/>
              </a:rPr>
              <a:t> í øllum liðum í framleiðsluni.  </a:t>
            </a:r>
          </a:p>
          <a:p>
            <a:pPr marL="342900" lvl="0" indent="-342900">
              <a:lnSpc>
                <a:spcPct val="107000"/>
              </a:lnSpc>
              <a:spcAft>
                <a:spcPts val="800"/>
              </a:spcAft>
              <a:buFont typeface="Symbol" panose="05050102010706020507" pitchFamily="18" charset="2"/>
              <a:buChar char=""/>
            </a:pPr>
            <a:r>
              <a:rPr lang="fo-FO" sz="1800" dirty="0">
                <a:solidFill>
                  <a:schemeClr val="bg1"/>
                </a:solidFill>
                <a:effectLst/>
                <a:ea typeface="Calibri" panose="020F0502020204030204" pitchFamily="34" charset="0"/>
              </a:rPr>
              <a:t>Skipa fyri </a:t>
            </a:r>
            <a:r>
              <a:rPr lang="fo-FO" sz="1800" dirty="0" err="1">
                <a:solidFill>
                  <a:schemeClr val="bg1"/>
                </a:solidFill>
                <a:effectLst/>
                <a:ea typeface="Calibri" panose="020F0502020204030204" pitchFamily="34" charset="0"/>
              </a:rPr>
              <a:t>førleikamenning</a:t>
            </a:r>
            <a:r>
              <a:rPr lang="fo-FO" sz="1800" dirty="0">
                <a:solidFill>
                  <a:schemeClr val="bg1"/>
                </a:solidFill>
                <a:effectLst/>
                <a:ea typeface="Calibri" panose="020F0502020204030204" pitchFamily="34" charset="0"/>
              </a:rPr>
              <a:t>, t.d. við viðkomandi skeiðum.</a:t>
            </a:r>
          </a:p>
          <a:p>
            <a:pPr marL="342900" lvl="0" indent="-342900">
              <a:lnSpc>
                <a:spcPct val="107000"/>
              </a:lnSpc>
              <a:spcAft>
                <a:spcPts val="800"/>
              </a:spcAft>
              <a:buFont typeface="Symbol" panose="05050102010706020507" pitchFamily="18" charset="2"/>
              <a:buChar char=""/>
            </a:pPr>
            <a:r>
              <a:rPr lang="fo-FO" sz="1800" dirty="0">
                <a:solidFill>
                  <a:schemeClr val="bg1"/>
                </a:solidFill>
                <a:ea typeface="Calibri" panose="020F0502020204030204" pitchFamily="34" charset="0"/>
              </a:rPr>
              <a:t>Fróðskaparsetrið – Granskingargrunnurin (Burðardygd, vistfrøði, heilsufrøði </a:t>
            </a:r>
            <a:r>
              <a:rPr lang="fo-FO" sz="1800" dirty="0" err="1">
                <a:solidFill>
                  <a:schemeClr val="bg1"/>
                </a:solidFill>
                <a:ea typeface="Calibri" panose="020F0502020204030204" pitchFamily="34" charset="0"/>
              </a:rPr>
              <a:t>v.m</a:t>
            </a:r>
            <a:r>
              <a:rPr lang="fo-FO" sz="1800" dirty="0">
                <a:solidFill>
                  <a:schemeClr val="bg1"/>
                </a:solidFill>
                <a:ea typeface="Calibri" panose="020F0502020204030204" pitchFamily="34" charset="0"/>
              </a:rPr>
              <a:t>.)</a:t>
            </a:r>
            <a:endParaRPr lang="fo-FO" sz="1800" dirty="0">
              <a:solidFill>
                <a:schemeClr val="bg1"/>
              </a:solidFill>
              <a:effectLst/>
              <a:ea typeface="Calibri" panose="020F0502020204030204" pitchFamily="34" charset="0"/>
            </a:endParaRPr>
          </a:p>
        </p:txBody>
      </p:sp>
    </p:spTree>
    <p:extLst>
      <p:ext uri="{BB962C8B-B14F-4D97-AF65-F5344CB8AC3E}">
        <p14:creationId xmlns:p14="http://schemas.microsoft.com/office/powerpoint/2010/main" val="201493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24929"/>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77532-C51E-281C-394C-2EB6D742AF06}"/>
              </a:ext>
            </a:extLst>
          </p:cNvPr>
          <p:cNvSpPr>
            <a:spLocks noGrp="1"/>
          </p:cNvSpPr>
          <p:nvPr>
            <p:ph type="title"/>
          </p:nvPr>
        </p:nvSpPr>
        <p:spPr>
          <a:xfrm>
            <a:off x="308809" y="365125"/>
            <a:ext cx="5115870" cy="1805702"/>
          </a:xfrm>
        </p:spPr>
        <p:txBody>
          <a:bodyPr/>
          <a:lstStyle/>
          <a:p>
            <a:r>
              <a:rPr lang="da-DK" dirty="0" err="1">
                <a:solidFill>
                  <a:schemeClr val="bg1"/>
                </a:solidFill>
                <a:latin typeface="Arial" panose="020B0604020202020204" pitchFamily="34" charset="0"/>
                <a:cs typeface="Arial" panose="020B0604020202020204" pitchFamily="34" charset="0"/>
              </a:rPr>
              <a:t>Politiska</a:t>
            </a:r>
            <a:r>
              <a:rPr lang="da-DK" dirty="0">
                <a:solidFill>
                  <a:schemeClr val="bg1"/>
                </a:solidFill>
                <a:latin typeface="Arial" panose="020B0604020202020204" pitchFamily="34" charset="0"/>
                <a:cs typeface="Arial" panose="020B0604020202020204" pitchFamily="34" charset="0"/>
              </a:rPr>
              <a:t> </a:t>
            </a:r>
            <a:r>
              <a:rPr lang="da-DK" dirty="0" err="1">
                <a:solidFill>
                  <a:schemeClr val="bg1"/>
                </a:solidFill>
                <a:latin typeface="Arial" panose="020B0604020202020204" pitchFamily="34" charset="0"/>
                <a:cs typeface="Arial" panose="020B0604020202020204" pitchFamily="34" charset="0"/>
              </a:rPr>
              <a:t>framferðin</a:t>
            </a:r>
            <a:endParaRPr lang="da-DK" dirty="0">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83265195-A8A9-AE2F-24B8-5A017D11DAB9}"/>
              </a:ext>
            </a:extLst>
          </p:cNvPr>
          <p:cNvSpPr>
            <a:spLocks noGrp="1"/>
          </p:cNvSpPr>
          <p:nvPr>
            <p:ph idx="1"/>
          </p:nvPr>
        </p:nvSpPr>
        <p:spPr>
          <a:xfrm>
            <a:off x="308808" y="2387211"/>
            <a:ext cx="4878545" cy="3789751"/>
          </a:xfrm>
        </p:spPr>
        <p:txBody>
          <a:bodyPr>
            <a:normAutofit/>
          </a:bodyPr>
          <a:lstStyle/>
          <a:p>
            <a:pPr marL="342900" lvl="0" indent="-342900">
              <a:lnSpc>
                <a:spcPct val="107000"/>
              </a:lnSpc>
              <a:buFont typeface="Symbol" panose="05050102010706020507" pitchFamily="18" charset="2"/>
              <a:buChar char=""/>
            </a:pPr>
            <a:r>
              <a:rPr lang="fo-FO" sz="2000" dirty="0">
                <a:solidFill>
                  <a:schemeClr val="bg1"/>
                </a:solidFill>
                <a:latin typeface="Arial" panose="020B0604020202020204" pitchFamily="34" charset="0"/>
                <a:ea typeface="Calibri" panose="020F0502020204030204" pitchFamily="34" charset="0"/>
                <a:cs typeface="Arial" panose="020B0604020202020204" pitchFamily="34" charset="0"/>
              </a:rPr>
              <a:t>Landbúnaðarpolitikkurin sendur til hoyringar hjá pørtum og almenningi</a:t>
            </a:r>
            <a:endParaRPr lang="fo-FO"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o-FO"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Lagdur fyri allar flokkar</a:t>
            </a:r>
          </a:p>
          <a:p>
            <a:pPr marL="342900" lvl="0" indent="-342900">
              <a:lnSpc>
                <a:spcPct val="107000"/>
              </a:lnSpc>
              <a:buFont typeface="Symbol" panose="05050102010706020507" pitchFamily="18" charset="2"/>
              <a:buChar char=""/>
            </a:pPr>
            <a:r>
              <a:rPr lang="fo-FO" sz="2000" dirty="0">
                <a:solidFill>
                  <a:schemeClr val="bg1"/>
                </a:solidFill>
                <a:latin typeface="Arial" panose="020B0604020202020204" pitchFamily="34" charset="0"/>
                <a:ea typeface="Calibri" panose="020F0502020204030204" pitchFamily="34" charset="0"/>
                <a:cs typeface="Arial" panose="020B0604020202020204" pitchFamily="34" charset="0"/>
              </a:rPr>
              <a:t>Lógaruppskotini løgd fyri tingið í stigum – eins og fíggingin</a:t>
            </a:r>
            <a:endParaRPr lang="fo-FO"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Billede 4">
            <a:extLst>
              <a:ext uri="{FF2B5EF4-FFF2-40B4-BE49-F238E27FC236}">
                <a16:creationId xmlns:a16="http://schemas.microsoft.com/office/drawing/2014/main" id="{909CD99F-89A9-70A1-7A96-966AA010E185}"/>
              </a:ext>
            </a:extLst>
          </p:cNvPr>
          <p:cNvPicPr>
            <a:picLocks noChangeAspect="1"/>
          </p:cNvPicPr>
          <p:nvPr/>
        </p:nvPicPr>
        <p:blipFill rotWithShape="1">
          <a:blip r:embed="rId3">
            <a:extLst>
              <a:ext uri="{28A0092B-C50C-407E-A947-70E740481C1C}">
                <a14:useLocalDpi xmlns:a14="http://schemas.microsoft.com/office/drawing/2010/main" val="0"/>
              </a:ext>
            </a:extLst>
          </a:blip>
          <a:srcRect l="7693" t="11057" b="11057"/>
          <a:stretch/>
        </p:blipFill>
        <p:spPr>
          <a:xfrm>
            <a:off x="6096000" y="0"/>
            <a:ext cx="6096000" cy="6858000"/>
          </a:xfrm>
          <a:prstGeom prst="rect">
            <a:avLst/>
          </a:prstGeom>
        </p:spPr>
      </p:pic>
    </p:spTree>
    <p:extLst>
      <p:ext uri="{BB962C8B-B14F-4D97-AF65-F5344CB8AC3E}">
        <p14:creationId xmlns:p14="http://schemas.microsoft.com/office/powerpoint/2010/main" val="122731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B6A4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77532-C51E-281C-394C-2EB6D742AF06}"/>
              </a:ext>
            </a:extLst>
          </p:cNvPr>
          <p:cNvSpPr>
            <a:spLocks noGrp="1"/>
          </p:cNvSpPr>
          <p:nvPr>
            <p:ph type="title"/>
          </p:nvPr>
        </p:nvSpPr>
        <p:spPr>
          <a:xfrm>
            <a:off x="6277970" y="365125"/>
            <a:ext cx="5725309" cy="1805702"/>
          </a:xfrm>
        </p:spPr>
        <p:txBody>
          <a:bodyPr>
            <a:normAutofit fontScale="90000"/>
          </a:bodyPr>
          <a:lstStyle/>
          <a:p>
            <a:r>
              <a:rPr lang="da-DK" dirty="0" err="1">
                <a:solidFill>
                  <a:schemeClr val="bg1"/>
                </a:solidFill>
                <a:latin typeface="Arial" panose="020B0604020202020204" pitchFamily="34" charset="0"/>
                <a:cs typeface="Arial" panose="020B0604020202020204" pitchFamily="34" charset="0"/>
              </a:rPr>
              <a:t>Nú</a:t>
            </a:r>
            <a:r>
              <a:rPr lang="da-DK" dirty="0">
                <a:solidFill>
                  <a:schemeClr val="bg1"/>
                </a:solidFill>
                <a:latin typeface="Arial" panose="020B0604020202020204" pitchFamily="34" charset="0"/>
                <a:cs typeface="Arial" panose="020B0604020202020204" pitchFamily="34" charset="0"/>
              </a:rPr>
              <a:t> skal </a:t>
            </a:r>
            <a:r>
              <a:rPr lang="da-DK" dirty="0" err="1">
                <a:solidFill>
                  <a:schemeClr val="bg1"/>
                </a:solidFill>
                <a:latin typeface="Arial" panose="020B0604020202020204" pitchFamily="34" charset="0"/>
                <a:cs typeface="Arial" panose="020B0604020202020204" pitchFamily="34" charset="0"/>
              </a:rPr>
              <a:t>vára</a:t>
            </a:r>
            <a:r>
              <a:rPr lang="da-DK" dirty="0">
                <a:solidFill>
                  <a:schemeClr val="bg1"/>
                </a:solidFill>
                <a:latin typeface="Arial" panose="020B0604020202020204" pitchFamily="34" charset="0"/>
                <a:cs typeface="Arial" panose="020B0604020202020204" pitchFamily="34" charset="0"/>
              </a:rPr>
              <a:t> í </a:t>
            </a:r>
            <a:r>
              <a:rPr lang="da-DK" dirty="0" err="1">
                <a:solidFill>
                  <a:schemeClr val="bg1"/>
                </a:solidFill>
                <a:latin typeface="Arial" panose="020B0604020202020204" pitchFamily="34" charset="0"/>
                <a:cs typeface="Arial" panose="020B0604020202020204" pitchFamily="34" charset="0"/>
              </a:rPr>
              <a:t>føroyskum</a:t>
            </a:r>
            <a:r>
              <a:rPr lang="da-DK" dirty="0">
                <a:solidFill>
                  <a:schemeClr val="bg1"/>
                </a:solidFill>
                <a:latin typeface="Arial" panose="020B0604020202020204" pitchFamily="34" charset="0"/>
                <a:cs typeface="Arial" panose="020B0604020202020204" pitchFamily="34" charset="0"/>
              </a:rPr>
              <a:t> </a:t>
            </a:r>
            <a:r>
              <a:rPr lang="da-DK" dirty="0" err="1">
                <a:solidFill>
                  <a:schemeClr val="bg1"/>
                </a:solidFill>
                <a:latin typeface="Arial" panose="020B0604020202020204" pitchFamily="34" charset="0"/>
                <a:cs typeface="Arial" panose="020B0604020202020204" pitchFamily="34" charset="0"/>
              </a:rPr>
              <a:t>landbúnaðarpolitikki</a:t>
            </a:r>
            <a:r>
              <a:rPr lang="da-DK" dirty="0">
                <a:solidFill>
                  <a:schemeClr val="bg1"/>
                </a:solidFill>
                <a:latin typeface="Arial" panose="020B0604020202020204" pitchFamily="34" charset="0"/>
                <a:cs typeface="Arial" panose="020B0604020202020204" pitchFamily="34" charset="0"/>
              </a:rPr>
              <a:t>…</a:t>
            </a:r>
            <a:endParaRPr lang="da-DK" dirty="0">
              <a:latin typeface="Arial" panose="020B0604020202020204" pitchFamily="34" charset="0"/>
              <a:cs typeface="Arial" panose="020B0604020202020204" pitchFamily="34" charset="0"/>
            </a:endParaRPr>
          </a:p>
        </p:txBody>
      </p:sp>
      <p:pic>
        <p:nvPicPr>
          <p:cNvPr id="5" name="Billede 4">
            <a:extLst>
              <a:ext uri="{FF2B5EF4-FFF2-40B4-BE49-F238E27FC236}">
                <a16:creationId xmlns:a16="http://schemas.microsoft.com/office/drawing/2014/main" id="{909CD99F-89A9-70A1-7A96-966AA010E185}"/>
              </a:ext>
            </a:extLst>
          </p:cNvPr>
          <p:cNvPicPr>
            <a:picLocks noChangeAspect="1"/>
          </p:cNvPicPr>
          <p:nvPr/>
        </p:nvPicPr>
        <p:blipFill>
          <a:blip r:embed="rId3">
            <a:extLst>
              <a:ext uri="{28A0092B-C50C-407E-A947-70E740481C1C}">
                <a14:useLocalDpi xmlns:a14="http://schemas.microsoft.com/office/drawing/2010/main" val="0"/>
              </a:ext>
            </a:extLst>
          </a:blip>
          <a:srcRect l="5556" r="5556"/>
          <a:stretch/>
        </p:blipFill>
        <p:spPr>
          <a:xfrm>
            <a:off x="0" y="0"/>
            <a:ext cx="6096000" cy="6858000"/>
          </a:xfrm>
          <a:prstGeom prst="rect">
            <a:avLst/>
          </a:prstGeom>
        </p:spPr>
      </p:pic>
    </p:spTree>
    <p:extLst>
      <p:ext uri="{BB962C8B-B14F-4D97-AF65-F5344CB8AC3E}">
        <p14:creationId xmlns:p14="http://schemas.microsoft.com/office/powerpoint/2010/main" val="183140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751925C-6A17-E214-CE77-79369E42A460}"/>
              </a:ext>
            </a:extLst>
          </p:cNvPr>
          <p:cNvSpPr txBox="1">
            <a:spLocks/>
          </p:cNvSpPr>
          <p:nvPr/>
        </p:nvSpPr>
        <p:spPr>
          <a:xfrm>
            <a:off x="859141" y="365124"/>
            <a:ext cx="4899485" cy="44860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da-DK" sz="4000" dirty="0">
              <a:latin typeface="Arial" panose="020B0604020202020204" pitchFamily="34" charset="0"/>
              <a:cs typeface="Arial" panose="020B0604020202020204" pitchFamily="34" charset="0"/>
            </a:endParaRPr>
          </a:p>
        </p:txBody>
      </p:sp>
      <p:sp>
        <p:nvSpPr>
          <p:cNvPr id="7" name="Titel 6">
            <a:extLst>
              <a:ext uri="{FF2B5EF4-FFF2-40B4-BE49-F238E27FC236}">
                <a16:creationId xmlns:a16="http://schemas.microsoft.com/office/drawing/2014/main" id="{F8641494-D35F-86A3-6C7F-31331BF1BB04}"/>
              </a:ext>
            </a:extLst>
          </p:cNvPr>
          <p:cNvSpPr>
            <a:spLocks noGrp="1"/>
          </p:cNvSpPr>
          <p:nvPr>
            <p:ph type="title"/>
          </p:nvPr>
        </p:nvSpPr>
        <p:spPr/>
        <p:txBody>
          <a:bodyPr>
            <a:noAutofit/>
          </a:bodyPr>
          <a:lstStyle/>
          <a:p>
            <a:r>
              <a:rPr lang="da-DK" sz="54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Endamál</a:t>
            </a:r>
            <a:endParaRPr lang="da-DK" sz="5400" b="1" dirty="0">
              <a:effectLst>
                <a:outerShdw blurRad="50800" dist="38100" dir="2700000" algn="tl" rotWithShape="0">
                  <a:prstClr val="black">
                    <a:alpha val="40000"/>
                  </a:prstClr>
                </a:outerShdw>
              </a:effectLst>
            </a:endParaRPr>
          </a:p>
        </p:txBody>
      </p:sp>
      <p:sp>
        <p:nvSpPr>
          <p:cNvPr id="2" name="Pladsholder til indhold 1">
            <a:extLst>
              <a:ext uri="{FF2B5EF4-FFF2-40B4-BE49-F238E27FC236}">
                <a16:creationId xmlns:a16="http://schemas.microsoft.com/office/drawing/2014/main" id="{DD09775A-7B37-41CD-A451-FC2DB8A51E8B}"/>
              </a:ext>
            </a:extLst>
          </p:cNvPr>
          <p:cNvSpPr>
            <a:spLocks noGrp="1"/>
          </p:cNvSpPr>
          <p:nvPr>
            <p:ph idx="1"/>
          </p:nvPr>
        </p:nvSpPr>
        <p:spPr>
          <a:solidFill>
            <a:srgbClr val="484C19">
              <a:alpha val="86000"/>
            </a:srgbClr>
          </a:solidFill>
        </p:spPr>
        <p:txBody>
          <a:bodyPr lIns="360000" tIns="396000"/>
          <a:lstStyle/>
          <a:p>
            <a:pPr marL="0" indent="0">
              <a:buNone/>
            </a:pPr>
            <a:r>
              <a:rPr lang="da-DK" dirty="0">
                <a:solidFill>
                  <a:schemeClr val="bg1"/>
                </a:solidFill>
              </a:rPr>
              <a:t>At </a:t>
            </a:r>
            <a:r>
              <a:rPr lang="da-DK" dirty="0" err="1">
                <a:solidFill>
                  <a:schemeClr val="bg1"/>
                </a:solidFill>
              </a:rPr>
              <a:t>gerast</a:t>
            </a:r>
            <a:r>
              <a:rPr lang="da-DK" dirty="0">
                <a:solidFill>
                  <a:schemeClr val="bg1"/>
                </a:solidFill>
              </a:rPr>
              <a:t> </a:t>
            </a:r>
            <a:r>
              <a:rPr lang="da-DK" dirty="0" err="1">
                <a:solidFill>
                  <a:schemeClr val="bg1"/>
                </a:solidFill>
              </a:rPr>
              <a:t>meira</a:t>
            </a:r>
            <a:r>
              <a:rPr lang="da-DK" dirty="0">
                <a:solidFill>
                  <a:schemeClr val="bg1"/>
                </a:solidFill>
              </a:rPr>
              <a:t> </a:t>
            </a:r>
            <a:r>
              <a:rPr lang="da-DK" dirty="0" err="1">
                <a:solidFill>
                  <a:schemeClr val="bg1"/>
                </a:solidFill>
              </a:rPr>
              <a:t>sjálvbjargin</a:t>
            </a:r>
            <a:r>
              <a:rPr lang="da-DK" dirty="0">
                <a:solidFill>
                  <a:schemeClr val="bg1"/>
                </a:solidFill>
              </a:rPr>
              <a:t> </a:t>
            </a:r>
            <a:r>
              <a:rPr lang="da-DK" dirty="0" err="1">
                <a:solidFill>
                  <a:schemeClr val="bg1"/>
                </a:solidFill>
              </a:rPr>
              <a:t>við</a:t>
            </a:r>
            <a:r>
              <a:rPr lang="da-DK" dirty="0">
                <a:solidFill>
                  <a:schemeClr val="bg1"/>
                </a:solidFill>
              </a:rPr>
              <a:t> </a:t>
            </a:r>
            <a:r>
              <a:rPr lang="da-DK" dirty="0" err="1">
                <a:solidFill>
                  <a:schemeClr val="bg1"/>
                </a:solidFill>
              </a:rPr>
              <a:t>burðardyggum</a:t>
            </a:r>
            <a:r>
              <a:rPr lang="da-DK" dirty="0">
                <a:solidFill>
                  <a:schemeClr val="bg1"/>
                </a:solidFill>
              </a:rPr>
              <a:t>, </a:t>
            </a:r>
            <a:r>
              <a:rPr lang="da-DK" dirty="0" err="1">
                <a:solidFill>
                  <a:schemeClr val="bg1"/>
                </a:solidFill>
              </a:rPr>
              <a:t>stuttfluttum</a:t>
            </a:r>
            <a:r>
              <a:rPr lang="da-DK" dirty="0">
                <a:solidFill>
                  <a:schemeClr val="bg1"/>
                </a:solidFill>
              </a:rPr>
              <a:t>, </a:t>
            </a:r>
            <a:r>
              <a:rPr lang="da-DK" dirty="0" err="1">
                <a:solidFill>
                  <a:schemeClr val="bg1"/>
                </a:solidFill>
              </a:rPr>
              <a:t>heilsugóðum</a:t>
            </a:r>
            <a:r>
              <a:rPr lang="da-DK" dirty="0">
                <a:solidFill>
                  <a:schemeClr val="bg1"/>
                </a:solidFill>
              </a:rPr>
              <a:t>, </a:t>
            </a:r>
            <a:r>
              <a:rPr lang="da-DK" dirty="0" err="1">
                <a:solidFill>
                  <a:schemeClr val="bg1"/>
                </a:solidFill>
              </a:rPr>
              <a:t>staðbundnum</a:t>
            </a:r>
            <a:r>
              <a:rPr lang="da-DK" dirty="0">
                <a:solidFill>
                  <a:schemeClr val="bg1"/>
                </a:solidFill>
              </a:rPr>
              <a:t> </a:t>
            </a:r>
            <a:r>
              <a:rPr lang="da-DK" dirty="0" err="1">
                <a:solidFill>
                  <a:schemeClr val="bg1"/>
                </a:solidFill>
              </a:rPr>
              <a:t>landbúnaðarvørum</a:t>
            </a:r>
            <a:r>
              <a:rPr lang="da-DK" dirty="0">
                <a:solidFill>
                  <a:schemeClr val="bg1"/>
                </a:solidFill>
              </a:rPr>
              <a:t>, har </a:t>
            </a:r>
            <a:r>
              <a:rPr lang="da-DK" dirty="0" err="1">
                <a:solidFill>
                  <a:schemeClr val="bg1"/>
                </a:solidFill>
              </a:rPr>
              <a:t>vit</a:t>
            </a:r>
            <a:r>
              <a:rPr lang="da-DK" dirty="0">
                <a:solidFill>
                  <a:schemeClr val="bg1"/>
                </a:solidFill>
              </a:rPr>
              <a:t>:</a:t>
            </a:r>
          </a:p>
          <a:p>
            <a:pPr>
              <a:buFontTx/>
              <a:buChar char="-"/>
            </a:pPr>
            <a:r>
              <a:rPr lang="da-DK" dirty="0" err="1">
                <a:solidFill>
                  <a:schemeClr val="bg1"/>
                </a:solidFill>
              </a:rPr>
              <a:t>verja</a:t>
            </a:r>
            <a:r>
              <a:rPr lang="da-DK" dirty="0">
                <a:solidFill>
                  <a:schemeClr val="bg1"/>
                </a:solidFill>
              </a:rPr>
              <a:t> </a:t>
            </a:r>
            <a:r>
              <a:rPr lang="da-DK" dirty="0" err="1">
                <a:solidFill>
                  <a:schemeClr val="bg1"/>
                </a:solidFill>
              </a:rPr>
              <a:t>vistfrøðiliga</a:t>
            </a:r>
            <a:r>
              <a:rPr lang="da-DK" dirty="0">
                <a:solidFill>
                  <a:schemeClr val="bg1"/>
                </a:solidFill>
              </a:rPr>
              <a:t> </a:t>
            </a:r>
            <a:r>
              <a:rPr lang="da-DK" dirty="0" err="1">
                <a:solidFill>
                  <a:schemeClr val="bg1"/>
                </a:solidFill>
              </a:rPr>
              <a:t>grundarlagið</a:t>
            </a:r>
            <a:r>
              <a:rPr lang="da-DK" dirty="0">
                <a:solidFill>
                  <a:schemeClr val="bg1"/>
                </a:solidFill>
              </a:rPr>
              <a:t> og </a:t>
            </a:r>
            <a:r>
              <a:rPr lang="da-DK" dirty="0" err="1">
                <a:solidFill>
                  <a:schemeClr val="bg1"/>
                </a:solidFill>
              </a:rPr>
              <a:t>bestu</a:t>
            </a:r>
            <a:r>
              <a:rPr lang="da-DK" dirty="0">
                <a:solidFill>
                  <a:schemeClr val="bg1"/>
                </a:solidFill>
              </a:rPr>
              <a:t> </a:t>
            </a:r>
            <a:r>
              <a:rPr lang="da-DK" dirty="0" err="1">
                <a:solidFill>
                  <a:schemeClr val="bg1"/>
                </a:solidFill>
              </a:rPr>
              <a:t>landbúnaðarjørðina</a:t>
            </a:r>
            <a:r>
              <a:rPr lang="da-DK" dirty="0">
                <a:solidFill>
                  <a:schemeClr val="bg1"/>
                </a:solidFill>
              </a:rPr>
              <a:t>,</a:t>
            </a:r>
          </a:p>
          <a:p>
            <a:pPr>
              <a:buFontTx/>
              <a:buChar char="-"/>
            </a:pPr>
            <a:r>
              <a:rPr lang="da-DK" dirty="0" err="1">
                <a:solidFill>
                  <a:schemeClr val="bg1"/>
                </a:solidFill>
              </a:rPr>
              <a:t>tryggja</a:t>
            </a:r>
            <a:r>
              <a:rPr lang="da-DK" dirty="0">
                <a:solidFill>
                  <a:schemeClr val="bg1"/>
                </a:solidFill>
              </a:rPr>
              <a:t> </a:t>
            </a:r>
            <a:r>
              <a:rPr lang="da-DK" dirty="0" err="1">
                <a:solidFill>
                  <a:schemeClr val="bg1"/>
                </a:solidFill>
              </a:rPr>
              <a:t>kappingarføri</a:t>
            </a:r>
            <a:r>
              <a:rPr lang="da-DK" dirty="0">
                <a:solidFill>
                  <a:schemeClr val="bg1"/>
                </a:solidFill>
              </a:rPr>
              <a:t> og </a:t>
            </a:r>
            <a:r>
              <a:rPr lang="da-DK" dirty="0" err="1">
                <a:solidFill>
                  <a:schemeClr val="bg1"/>
                </a:solidFill>
              </a:rPr>
              <a:t>betri</a:t>
            </a:r>
            <a:r>
              <a:rPr lang="da-DK" dirty="0">
                <a:solidFill>
                  <a:schemeClr val="bg1"/>
                </a:solidFill>
              </a:rPr>
              <a:t> </a:t>
            </a:r>
            <a:r>
              <a:rPr lang="da-DK" dirty="0" err="1">
                <a:solidFill>
                  <a:schemeClr val="bg1"/>
                </a:solidFill>
              </a:rPr>
              <a:t>lønsemi</a:t>
            </a:r>
            <a:r>
              <a:rPr lang="da-DK" dirty="0">
                <a:solidFill>
                  <a:schemeClr val="bg1"/>
                </a:solidFill>
              </a:rPr>
              <a:t>,</a:t>
            </a:r>
          </a:p>
          <a:p>
            <a:pPr>
              <a:buFontTx/>
              <a:buChar char="-"/>
            </a:pPr>
            <a:r>
              <a:rPr lang="da-DK" dirty="0" err="1">
                <a:solidFill>
                  <a:schemeClr val="bg1"/>
                </a:solidFill>
              </a:rPr>
              <a:t>skapa</a:t>
            </a:r>
            <a:r>
              <a:rPr lang="da-DK" dirty="0">
                <a:solidFill>
                  <a:schemeClr val="bg1"/>
                </a:solidFill>
              </a:rPr>
              <a:t> </a:t>
            </a:r>
            <a:r>
              <a:rPr lang="da-DK" dirty="0" err="1">
                <a:solidFill>
                  <a:schemeClr val="bg1"/>
                </a:solidFill>
              </a:rPr>
              <a:t>vinnumøguleikar</a:t>
            </a:r>
            <a:r>
              <a:rPr lang="da-DK" dirty="0">
                <a:solidFill>
                  <a:schemeClr val="bg1"/>
                </a:solidFill>
              </a:rPr>
              <a:t> og </a:t>
            </a:r>
            <a:r>
              <a:rPr lang="da-DK" dirty="0" err="1">
                <a:solidFill>
                  <a:schemeClr val="bg1"/>
                </a:solidFill>
              </a:rPr>
              <a:t>arbeiðspláss</a:t>
            </a:r>
            <a:r>
              <a:rPr lang="da-DK" dirty="0">
                <a:solidFill>
                  <a:schemeClr val="bg1"/>
                </a:solidFill>
              </a:rPr>
              <a:t> </a:t>
            </a:r>
            <a:r>
              <a:rPr lang="da-DK" dirty="0" err="1">
                <a:solidFill>
                  <a:schemeClr val="bg1"/>
                </a:solidFill>
              </a:rPr>
              <a:t>kring</a:t>
            </a:r>
            <a:r>
              <a:rPr lang="da-DK" dirty="0">
                <a:solidFill>
                  <a:schemeClr val="bg1"/>
                </a:solidFill>
              </a:rPr>
              <a:t> </a:t>
            </a:r>
            <a:r>
              <a:rPr lang="da-DK" dirty="0" err="1">
                <a:solidFill>
                  <a:schemeClr val="bg1"/>
                </a:solidFill>
              </a:rPr>
              <a:t>landið</a:t>
            </a:r>
            <a:r>
              <a:rPr lang="da-DK" dirty="0">
                <a:solidFill>
                  <a:schemeClr val="bg1"/>
                </a:solidFill>
              </a:rPr>
              <a:t> í </a:t>
            </a:r>
            <a:r>
              <a:rPr lang="da-DK" dirty="0" err="1">
                <a:solidFill>
                  <a:schemeClr val="bg1"/>
                </a:solidFill>
              </a:rPr>
              <a:t>landbúnaði</a:t>
            </a:r>
            <a:r>
              <a:rPr lang="da-DK" dirty="0">
                <a:solidFill>
                  <a:schemeClr val="bg1"/>
                </a:solidFill>
              </a:rPr>
              <a:t>,</a:t>
            </a:r>
          </a:p>
          <a:p>
            <a:pPr>
              <a:buFontTx/>
              <a:buChar char="-"/>
            </a:pPr>
            <a:r>
              <a:rPr lang="da-DK" dirty="0" err="1">
                <a:solidFill>
                  <a:schemeClr val="bg1"/>
                </a:solidFill>
              </a:rPr>
              <a:t>menna</a:t>
            </a:r>
            <a:r>
              <a:rPr lang="da-DK" dirty="0">
                <a:solidFill>
                  <a:schemeClr val="bg1"/>
                </a:solidFill>
              </a:rPr>
              <a:t> </a:t>
            </a:r>
            <a:r>
              <a:rPr lang="da-DK" dirty="0" err="1">
                <a:solidFill>
                  <a:schemeClr val="bg1"/>
                </a:solidFill>
              </a:rPr>
              <a:t>vitan</a:t>
            </a:r>
            <a:r>
              <a:rPr lang="da-DK" dirty="0">
                <a:solidFill>
                  <a:schemeClr val="bg1"/>
                </a:solidFill>
              </a:rPr>
              <a:t>, </a:t>
            </a:r>
            <a:r>
              <a:rPr lang="da-DK" dirty="0" err="1">
                <a:solidFill>
                  <a:schemeClr val="bg1"/>
                </a:solidFill>
              </a:rPr>
              <a:t>útbúgving</a:t>
            </a:r>
            <a:r>
              <a:rPr lang="da-DK" dirty="0">
                <a:solidFill>
                  <a:schemeClr val="bg1"/>
                </a:solidFill>
              </a:rPr>
              <a:t>, </a:t>
            </a:r>
            <a:r>
              <a:rPr lang="da-DK" dirty="0" err="1">
                <a:solidFill>
                  <a:schemeClr val="bg1"/>
                </a:solidFill>
              </a:rPr>
              <a:t>gransking</a:t>
            </a:r>
            <a:r>
              <a:rPr lang="da-DK" dirty="0">
                <a:solidFill>
                  <a:schemeClr val="bg1"/>
                </a:solidFill>
              </a:rPr>
              <a:t> og </a:t>
            </a:r>
            <a:r>
              <a:rPr lang="da-DK" dirty="0" err="1">
                <a:solidFill>
                  <a:schemeClr val="bg1"/>
                </a:solidFill>
              </a:rPr>
              <a:t>royndir</a:t>
            </a:r>
            <a:r>
              <a:rPr lang="da-DK" dirty="0">
                <a:solidFill>
                  <a:schemeClr val="bg1"/>
                </a:solidFill>
              </a:rPr>
              <a:t>,</a:t>
            </a:r>
          </a:p>
          <a:p>
            <a:pPr>
              <a:buFontTx/>
              <a:buChar char="-"/>
            </a:pPr>
            <a:r>
              <a:rPr lang="da-DK" dirty="0" err="1">
                <a:solidFill>
                  <a:schemeClr val="bg1"/>
                </a:solidFill>
              </a:rPr>
              <a:t>økja</a:t>
            </a:r>
            <a:r>
              <a:rPr lang="da-DK" dirty="0">
                <a:solidFill>
                  <a:schemeClr val="bg1"/>
                </a:solidFill>
              </a:rPr>
              <a:t> </a:t>
            </a:r>
            <a:r>
              <a:rPr lang="da-DK" dirty="0" err="1">
                <a:solidFill>
                  <a:schemeClr val="bg1"/>
                </a:solidFill>
              </a:rPr>
              <a:t>um</a:t>
            </a:r>
            <a:r>
              <a:rPr lang="da-DK" dirty="0">
                <a:solidFill>
                  <a:schemeClr val="bg1"/>
                </a:solidFill>
              </a:rPr>
              <a:t> </a:t>
            </a:r>
            <a:r>
              <a:rPr lang="da-DK" dirty="0" err="1">
                <a:solidFill>
                  <a:schemeClr val="bg1"/>
                </a:solidFill>
              </a:rPr>
              <a:t>tilvitskuna</a:t>
            </a:r>
            <a:r>
              <a:rPr lang="da-DK" dirty="0">
                <a:solidFill>
                  <a:schemeClr val="bg1"/>
                </a:solidFill>
              </a:rPr>
              <a:t>, </a:t>
            </a:r>
            <a:r>
              <a:rPr lang="da-DK" dirty="0" err="1">
                <a:solidFill>
                  <a:schemeClr val="bg1"/>
                </a:solidFill>
              </a:rPr>
              <a:t>marknaðarføringina</a:t>
            </a:r>
            <a:r>
              <a:rPr lang="da-DK" dirty="0">
                <a:solidFill>
                  <a:schemeClr val="bg1"/>
                </a:solidFill>
              </a:rPr>
              <a:t> og </a:t>
            </a:r>
            <a:r>
              <a:rPr lang="da-DK" dirty="0" err="1">
                <a:solidFill>
                  <a:schemeClr val="bg1"/>
                </a:solidFill>
              </a:rPr>
              <a:t>virðingina</a:t>
            </a:r>
            <a:r>
              <a:rPr lang="da-DK" dirty="0">
                <a:solidFill>
                  <a:schemeClr val="bg1"/>
                </a:solidFill>
              </a:rPr>
              <a:t> </a:t>
            </a:r>
            <a:r>
              <a:rPr lang="da-DK" dirty="0" err="1">
                <a:solidFill>
                  <a:schemeClr val="bg1"/>
                </a:solidFill>
              </a:rPr>
              <a:t>fyri</a:t>
            </a:r>
            <a:r>
              <a:rPr lang="da-DK" dirty="0">
                <a:solidFill>
                  <a:schemeClr val="bg1"/>
                </a:solidFill>
              </a:rPr>
              <a:t> </a:t>
            </a:r>
            <a:r>
              <a:rPr lang="da-DK" dirty="0" err="1">
                <a:solidFill>
                  <a:schemeClr val="bg1"/>
                </a:solidFill>
              </a:rPr>
              <a:t>føroyskum</a:t>
            </a:r>
            <a:r>
              <a:rPr lang="da-DK" dirty="0">
                <a:solidFill>
                  <a:schemeClr val="bg1"/>
                </a:solidFill>
              </a:rPr>
              <a:t> </a:t>
            </a:r>
            <a:r>
              <a:rPr lang="da-DK" dirty="0" err="1">
                <a:solidFill>
                  <a:schemeClr val="bg1"/>
                </a:solidFill>
              </a:rPr>
              <a:t>landbúnaðarvørum</a:t>
            </a:r>
            <a:r>
              <a:rPr lang="da-DK" dirty="0">
                <a:solidFill>
                  <a:schemeClr val="bg1"/>
                </a:solidFill>
              </a:rPr>
              <a:t>.</a:t>
            </a:r>
            <a:endParaRPr lang="fo-FO" dirty="0">
              <a:solidFill>
                <a:schemeClr val="bg1"/>
              </a:solidFill>
            </a:endParaRPr>
          </a:p>
        </p:txBody>
      </p:sp>
    </p:spTree>
    <p:extLst>
      <p:ext uri="{BB962C8B-B14F-4D97-AF65-F5344CB8AC3E}">
        <p14:creationId xmlns:p14="http://schemas.microsoft.com/office/powerpoint/2010/main" val="195839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751925C-6A17-E214-CE77-79369E42A460}"/>
              </a:ext>
            </a:extLst>
          </p:cNvPr>
          <p:cNvSpPr txBox="1">
            <a:spLocks/>
          </p:cNvSpPr>
          <p:nvPr/>
        </p:nvSpPr>
        <p:spPr>
          <a:xfrm>
            <a:off x="859141" y="365124"/>
            <a:ext cx="4899485" cy="44860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da-DK" sz="4000" dirty="0">
              <a:latin typeface="Arial" panose="020B0604020202020204" pitchFamily="34" charset="0"/>
              <a:cs typeface="Arial" panose="020B0604020202020204" pitchFamily="34" charset="0"/>
            </a:endParaRPr>
          </a:p>
        </p:txBody>
      </p:sp>
      <p:sp>
        <p:nvSpPr>
          <p:cNvPr id="7" name="Titel 6">
            <a:extLst>
              <a:ext uri="{FF2B5EF4-FFF2-40B4-BE49-F238E27FC236}">
                <a16:creationId xmlns:a16="http://schemas.microsoft.com/office/drawing/2014/main" id="{F8641494-D35F-86A3-6C7F-31331BF1BB04}"/>
              </a:ext>
            </a:extLst>
          </p:cNvPr>
          <p:cNvSpPr>
            <a:spLocks noGrp="1"/>
          </p:cNvSpPr>
          <p:nvPr>
            <p:ph type="title"/>
          </p:nvPr>
        </p:nvSpPr>
        <p:spPr/>
        <p:txBody>
          <a:bodyPr>
            <a:noAutofit/>
          </a:bodyPr>
          <a:lstStyle/>
          <a:p>
            <a:r>
              <a:rPr lang="da-DK" sz="54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Høvuðstættir</a:t>
            </a:r>
            <a:endParaRPr lang="da-DK" sz="5400" b="1" dirty="0">
              <a:effectLst>
                <a:outerShdw blurRad="50800" dist="38100" dir="2700000" algn="tl" rotWithShape="0">
                  <a:prstClr val="black">
                    <a:alpha val="40000"/>
                  </a:prstClr>
                </a:outerShdw>
              </a:effectLst>
            </a:endParaRPr>
          </a:p>
        </p:txBody>
      </p:sp>
      <p:sp>
        <p:nvSpPr>
          <p:cNvPr id="2" name="Pladsholder til indhold 1">
            <a:extLst>
              <a:ext uri="{FF2B5EF4-FFF2-40B4-BE49-F238E27FC236}">
                <a16:creationId xmlns:a16="http://schemas.microsoft.com/office/drawing/2014/main" id="{DD09775A-7B37-41CD-A451-FC2DB8A51E8B}"/>
              </a:ext>
            </a:extLst>
          </p:cNvPr>
          <p:cNvSpPr>
            <a:spLocks noGrp="1"/>
          </p:cNvSpPr>
          <p:nvPr>
            <p:ph idx="1"/>
          </p:nvPr>
        </p:nvSpPr>
        <p:spPr>
          <a:xfrm>
            <a:off x="838199" y="1825626"/>
            <a:ext cx="5712725" cy="2656934"/>
          </a:xfrm>
          <a:solidFill>
            <a:srgbClr val="4B560F">
              <a:alpha val="88000"/>
            </a:srgbClr>
          </a:solidFill>
        </p:spPr>
        <p:txBody>
          <a:bodyPr lIns="360000" tIns="396000">
            <a:normAutofit fontScale="92500"/>
          </a:bodyPr>
          <a:lstStyle/>
          <a:p>
            <a:pPr marL="514350" indent="-514350">
              <a:buAutoNum type="arabicPeriod"/>
            </a:pPr>
            <a:r>
              <a:rPr lang="fo-FO" sz="3200" dirty="0">
                <a:solidFill>
                  <a:schemeClr val="bg1"/>
                </a:solidFill>
              </a:rPr>
              <a:t>Betri lønsemi</a:t>
            </a:r>
          </a:p>
          <a:p>
            <a:pPr marL="514350" indent="-514350">
              <a:buAutoNum type="arabicPeriod"/>
            </a:pPr>
            <a:r>
              <a:rPr lang="fo-FO" sz="3200" dirty="0">
                <a:solidFill>
                  <a:schemeClr val="bg1"/>
                </a:solidFill>
              </a:rPr>
              <a:t>Økt matvøruframleiðsla</a:t>
            </a:r>
          </a:p>
          <a:p>
            <a:pPr marL="514350" indent="-514350">
              <a:buAutoNum type="arabicPeriod"/>
            </a:pPr>
            <a:r>
              <a:rPr lang="fo-FO" sz="3200" dirty="0" err="1">
                <a:solidFill>
                  <a:schemeClr val="bg1"/>
                </a:solidFill>
              </a:rPr>
              <a:t>Burðardygd</a:t>
            </a:r>
            <a:endParaRPr lang="fo-FO" sz="3200" dirty="0">
              <a:solidFill>
                <a:schemeClr val="bg1"/>
              </a:solidFill>
            </a:endParaRPr>
          </a:p>
          <a:p>
            <a:pPr marL="514350" indent="-514350">
              <a:buAutoNum type="arabicPeriod"/>
            </a:pPr>
            <a:r>
              <a:rPr lang="fo-FO" sz="3200" dirty="0">
                <a:solidFill>
                  <a:schemeClr val="bg1"/>
                </a:solidFill>
              </a:rPr>
              <a:t>Vitan, útbúgving og gransking</a:t>
            </a:r>
          </a:p>
        </p:txBody>
      </p:sp>
      <p:pic>
        <p:nvPicPr>
          <p:cNvPr id="16" name="Grafik 15">
            <a:extLst>
              <a:ext uri="{FF2B5EF4-FFF2-40B4-BE49-F238E27FC236}">
                <a16:creationId xmlns:a16="http://schemas.microsoft.com/office/drawing/2014/main" id="{82894A45-59B0-85C7-FEF1-996DCDBA10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38694" y="-2426747"/>
            <a:ext cx="4574147" cy="6462139"/>
          </a:xfrm>
          <a:prstGeom prst="rect">
            <a:avLst/>
          </a:prstGeom>
        </p:spPr>
      </p:pic>
    </p:spTree>
    <p:extLst>
      <p:ext uri="{BB962C8B-B14F-4D97-AF65-F5344CB8AC3E}">
        <p14:creationId xmlns:p14="http://schemas.microsoft.com/office/powerpoint/2010/main" val="340782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751925C-6A17-E214-CE77-79369E42A460}"/>
              </a:ext>
            </a:extLst>
          </p:cNvPr>
          <p:cNvSpPr txBox="1">
            <a:spLocks/>
          </p:cNvSpPr>
          <p:nvPr/>
        </p:nvSpPr>
        <p:spPr>
          <a:xfrm>
            <a:off x="859141" y="365124"/>
            <a:ext cx="4899485" cy="44860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da-DK" sz="4000" dirty="0">
              <a:latin typeface="Arial" panose="020B0604020202020204" pitchFamily="34" charset="0"/>
              <a:cs typeface="Arial" panose="020B0604020202020204" pitchFamily="34" charset="0"/>
            </a:endParaRPr>
          </a:p>
        </p:txBody>
      </p:sp>
      <p:sp>
        <p:nvSpPr>
          <p:cNvPr id="7" name="Titel 6">
            <a:extLst>
              <a:ext uri="{FF2B5EF4-FFF2-40B4-BE49-F238E27FC236}">
                <a16:creationId xmlns:a16="http://schemas.microsoft.com/office/drawing/2014/main" id="{F8641494-D35F-86A3-6C7F-31331BF1BB04}"/>
              </a:ext>
            </a:extLst>
          </p:cNvPr>
          <p:cNvSpPr>
            <a:spLocks noGrp="1"/>
          </p:cNvSpPr>
          <p:nvPr>
            <p:ph type="title"/>
          </p:nvPr>
        </p:nvSpPr>
        <p:spPr>
          <a:xfrm>
            <a:off x="461749" y="-148850"/>
            <a:ext cx="10515600" cy="1325563"/>
          </a:xfrm>
        </p:spPr>
        <p:txBody>
          <a:bodyPr>
            <a:noAutofit/>
          </a:bodyPr>
          <a:lstStyle/>
          <a:p>
            <a:pPr marL="0" lvl="0" indent="0">
              <a:lnSpc>
                <a:spcPct val="107000"/>
              </a:lnSpc>
              <a:spcAft>
                <a:spcPts val="800"/>
              </a:spcAft>
              <a:buNone/>
            </a:pPr>
            <a:r>
              <a:rPr lang="fo-FO" sz="5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Betri lønsemi</a:t>
            </a:r>
          </a:p>
        </p:txBody>
      </p:sp>
      <p:sp>
        <p:nvSpPr>
          <p:cNvPr id="3" name="Pladsholder til indhold 1">
            <a:extLst>
              <a:ext uri="{FF2B5EF4-FFF2-40B4-BE49-F238E27FC236}">
                <a16:creationId xmlns:a16="http://schemas.microsoft.com/office/drawing/2014/main" id="{04A0BC0F-E638-94EC-FB13-7DB227D16D05}"/>
              </a:ext>
            </a:extLst>
          </p:cNvPr>
          <p:cNvSpPr txBox="1">
            <a:spLocks/>
          </p:cNvSpPr>
          <p:nvPr/>
        </p:nvSpPr>
        <p:spPr>
          <a:xfrm>
            <a:off x="600918" y="1231041"/>
            <a:ext cx="5118631" cy="4395917"/>
          </a:xfrm>
          <a:prstGeom prst="rect">
            <a:avLst/>
          </a:prstGeom>
          <a:solidFill>
            <a:srgbClr val="212E3F">
              <a:alpha val="83000"/>
            </a:srgbClr>
          </a:solidFill>
        </p:spPr>
        <p:txBody>
          <a:bodyPr vert="horz" lIns="360000" tIns="396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Gera løgtingslóg um </a:t>
            </a:r>
            <a:r>
              <a:rPr lang="fo-FO" sz="1800" dirty="0" err="1">
                <a:solidFill>
                  <a:schemeClr val="bg1"/>
                </a:solidFill>
                <a:latin typeface="Calibri" panose="020F0502020204030204" pitchFamily="34" charset="0"/>
                <a:ea typeface="Calibri" panose="020F0502020204030204" pitchFamily="34" charset="0"/>
              </a:rPr>
              <a:t>landbúnaðarframleiðslu</a:t>
            </a:r>
            <a:r>
              <a:rPr lang="fo-FO" sz="1800" dirty="0">
                <a:solidFill>
                  <a:schemeClr val="bg1"/>
                </a:solidFill>
                <a:latin typeface="Calibri" panose="020F0502020204030204" pitchFamily="34" charset="0"/>
                <a:ea typeface="Calibri" panose="020F0502020204030204" pitchFamily="34" charset="0"/>
              </a:rPr>
              <a:t> </a:t>
            </a:r>
          </a:p>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Stuðulsskipanir í eina lóg við somu </a:t>
            </a:r>
            <a:r>
              <a:rPr lang="fo-FO" sz="1800" dirty="0" err="1">
                <a:solidFill>
                  <a:schemeClr val="bg1"/>
                </a:solidFill>
                <a:latin typeface="Calibri" panose="020F0502020204030204" pitchFamily="34" charset="0"/>
                <a:ea typeface="Calibri" panose="020F0502020204030204" pitchFamily="34" charset="0"/>
              </a:rPr>
              <a:t>stuðulsmøguleikum</a:t>
            </a:r>
            <a:r>
              <a:rPr lang="fo-FO" sz="1800" dirty="0">
                <a:solidFill>
                  <a:schemeClr val="bg1"/>
                </a:solidFill>
                <a:latin typeface="Calibri" panose="020F0502020204030204" pitchFamily="34" charset="0"/>
                <a:ea typeface="Calibri" panose="020F0502020204030204" pitchFamily="34" charset="0"/>
              </a:rPr>
              <a:t> (harundir grønmeti </a:t>
            </a:r>
            <a:r>
              <a:rPr lang="fo-FO" sz="1800" dirty="0" err="1">
                <a:solidFill>
                  <a:schemeClr val="bg1"/>
                </a:solidFill>
                <a:latin typeface="Calibri" panose="020F0502020204030204" pitchFamily="34" charset="0"/>
                <a:ea typeface="Calibri" panose="020F0502020204030204" pitchFamily="34" charset="0"/>
              </a:rPr>
              <a:t>o.a</a:t>
            </a:r>
            <a:r>
              <a:rPr lang="fo-FO" sz="1800" dirty="0">
                <a:solidFill>
                  <a:schemeClr val="bg1"/>
                </a:solidFill>
                <a:latin typeface="Calibri" panose="020F0502020204030204" pitchFamily="34" charset="0"/>
                <a:ea typeface="Calibri" panose="020F0502020204030204" pitchFamily="34" charset="0"/>
              </a:rPr>
              <a:t>)</a:t>
            </a:r>
          </a:p>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MVG frítøka</a:t>
            </a:r>
          </a:p>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Markamótini millum BST og BG verður greitt</a:t>
            </a:r>
          </a:p>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Løgtingslóg um </a:t>
            </a:r>
            <a:r>
              <a:rPr lang="fo-FO" sz="1800" dirty="0" err="1">
                <a:solidFill>
                  <a:schemeClr val="bg1"/>
                </a:solidFill>
                <a:latin typeface="Calibri" panose="020F0502020204030204" pitchFamily="34" charset="0"/>
                <a:ea typeface="Calibri" panose="020F0502020204030204" pitchFamily="34" charset="0"/>
              </a:rPr>
              <a:t>Búnaðargrunn</a:t>
            </a:r>
            <a:r>
              <a:rPr lang="fo-FO" sz="1800" dirty="0">
                <a:solidFill>
                  <a:schemeClr val="bg1"/>
                </a:solidFill>
                <a:latin typeface="Calibri" panose="020F0502020204030204" pitchFamily="34" charset="0"/>
                <a:ea typeface="Calibri" panose="020F0502020204030204" pitchFamily="34" charset="0"/>
              </a:rPr>
              <a:t> verður dagførd. </a:t>
            </a:r>
          </a:p>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Løgtingslóg um landsjørð verður dagførd, m.a. í mun til festaraskifti og </a:t>
            </a:r>
            <a:r>
              <a:rPr lang="fo-FO" sz="1800" dirty="0" err="1">
                <a:solidFill>
                  <a:schemeClr val="bg1"/>
                </a:solidFill>
                <a:latin typeface="Calibri" panose="020F0502020204030204" pitchFamily="34" charset="0"/>
                <a:ea typeface="Calibri" panose="020F0502020204030204" pitchFamily="34" charset="0"/>
              </a:rPr>
              <a:t>festitreytir</a:t>
            </a:r>
            <a:r>
              <a:rPr lang="fo-FO" sz="1800" dirty="0">
                <a:solidFill>
                  <a:schemeClr val="bg1"/>
                </a:solidFill>
                <a:latin typeface="Calibri" panose="020F0502020204030204" pitchFamily="34" charset="0"/>
                <a:ea typeface="Calibri" panose="020F0502020204030204" pitchFamily="34" charset="0"/>
              </a:rPr>
              <a:t>, Brúks- og/ella framleiðsluskylda fyri festi og traðir</a:t>
            </a:r>
          </a:p>
        </p:txBody>
      </p:sp>
      <p:pic>
        <p:nvPicPr>
          <p:cNvPr id="8" name="Grafik 15">
            <a:extLst>
              <a:ext uri="{FF2B5EF4-FFF2-40B4-BE49-F238E27FC236}">
                <a16:creationId xmlns:a16="http://schemas.microsoft.com/office/drawing/2014/main" id="{9DE7E359-E81B-B8A2-DA4D-C32F78149D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38694" y="-2426747"/>
            <a:ext cx="4574147" cy="6462139"/>
          </a:xfrm>
          <a:prstGeom prst="rect">
            <a:avLst/>
          </a:prstGeom>
        </p:spPr>
      </p:pic>
      <p:sp>
        <p:nvSpPr>
          <p:cNvPr id="2" name="Pladsholder til indhold 1">
            <a:extLst>
              <a:ext uri="{FF2B5EF4-FFF2-40B4-BE49-F238E27FC236}">
                <a16:creationId xmlns:a16="http://schemas.microsoft.com/office/drawing/2014/main" id="{5A6D7EF1-4128-D20A-734B-42A9E6505E5B}"/>
              </a:ext>
            </a:extLst>
          </p:cNvPr>
          <p:cNvSpPr txBox="1">
            <a:spLocks/>
          </p:cNvSpPr>
          <p:nvPr/>
        </p:nvSpPr>
        <p:spPr>
          <a:xfrm>
            <a:off x="6375164" y="2347249"/>
            <a:ext cx="4995591" cy="4039803"/>
          </a:xfrm>
          <a:prstGeom prst="rect">
            <a:avLst/>
          </a:prstGeom>
          <a:solidFill>
            <a:srgbClr val="3C554F">
              <a:alpha val="82000"/>
            </a:srgbClr>
          </a:solidFill>
        </p:spPr>
        <p:txBody>
          <a:bodyPr vert="horz" lIns="360000" tIns="396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Fíggjarligu karmarnir, undir hesum serliga lánstreytir og -viðurskifti, verða eftirmettir og dagførdir. </a:t>
            </a:r>
            <a:r>
              <a:rPr lang="fo-FO" sz="1800" dirty="0" err="1">
                <a:solidFill>
                  <a:schemeClr val="bg1"/>
                </a:solidFill>
                <a:latin typeface="Calibri" panose="020F0502020204030204" pitchFamily="34" charset="0"/>
                <a:ea typeface="Calibri" panose="020F0502020204030204" pitchFamily="34" charset="0"/>
              </a:rPr>
              <a:t>Festikonta</a:t>
            </a:r>
            <a:r>
              <a:rPr lang="fo-FO" sz="1800" dirty="0">
                <a:solidFill>
                  <a:schemeClr val="bg1"/>
                </a:solidFill>
                <a:latin typeface="Calibri" panose="020F0502020204030204" pitchFamily="34" charset="0"/>
                <a:ea typeface="Calibri" panose="020F0502020204030204" pitchFamily="34" charset="0"/>
              </a:rPr>
              <a:t>. Broyta persónliga heftið hjá </a:t>
            </a:r>
            <a:r>
              <a:rPr lang="fo-FO" sz="1800" dirty="0" err="1">
                <a:solidFill>
                  <a:schemeClr val="bg1"/>
                </a:solidFill>
                <a:latin typeface="Calibri" panose="020F0502020204030204" pitchFamily="34" charset="0"/>
                <a:ea typeface="Calibri" panose="020F0502020204030204" pitchFamily="34" charset="0"/>
              </a:rPr>
              <a:t>festibóndum</a:t>
            </a:r>
            <a:r>
              <a:rPr lang="fo-FO" sz="1800" dirty="0">
                <a:solidFill>
                  <a:schemeClr val="bg1"/>
                </a:solidFill>
                <a:latin typeface="Calibri" panose="020F0502020204030204" pitchFamily="34" charset="0"/>
                <a:ea typeface="Calibri" panose="020F0502020204030204" pitchFamily="34" charset="0"/>
              </a:rPr>
              <a:t>. </a:t>
            </a:r>
          </a:p>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Íløgustuðul til vakstrarhús, </a:t>
            </a:r>
            <a:r>
              <a:rPr lang="fo-FO" sz="1800" dirty="0" err="1">
                <a:solidFill>
                  <a:schemeClr val="bg1"/>
                </a:solidFill>
                <a:latin typeface="Calibri" panose="020F0502020204030204" pitchFamily="34" charset="0"/>
                <a:ea typeface="Calibri" panose="020F0502020204030204" pitchFamily="34" charset="0"/>
              </a:rPr>
              <a:t>lendisbúning</a:t>
            </a:r>
            <a:r>
              <a:rPr lang="fo-FO" sz="1800" dirty="0">
                <a:solidFill>
                  <a:schemeClr val="bg1"/>
                </a:solidFill>
                <a:latin typeface="Calibri" panose="020F0502020204030204" pitchFamily="34" charset="0"/>
                <a:ea typeface="Calibri" panose="020F0502020204030204" pitchFamily="34" charset="0"/>
              </a:rPr>
              <a:t>, </a:t>
            </a:r>
            <a:r>
              <a:rPr lang="fo-FO" sz="1800" dirty="0" err="1">
                <a:solidFill>
                  <a:schemeClr val="bg1"/>
                </a:solidFill>
                <a:latin typeface="Calibri" panose="020F0502020204030204" pitchFamily="34" charset="0"/>
                <a:ea typeface="Calibri" panose="020F0502020204030204" pitchFamily="34" charset="0"/>
              </a:rPr>
              <a:t>landbúnaðarferðavinnu</a:t>
            </a:r>
            <a:r>
              <a:rPr lang="fo-FO" sz="1800" dirty="0">
                <a:solidFill>
                  <a:schemeClr val="bg1"/>
                </a:solidFill>
                <a:latin typeface="Calibri" panose="020F0502020204030204" pitchFamily="34" charset="0"/>
                <a:ea typeface="Calibri" panose="020F0502020204030204" pitchFamily="34" charset="0"/>
              </a:rPr>
              <a:t> o.a.</a:t>
            </a:r>
          </a:p>
          <a:p>
            <a:pPr>
              <a:lnSpc>
                <a:spcPct val="127000"/>
              </a:lnSpc>
              <a:spcBef>
                <a:spcPts val="600"/>
              </a:spcBef>
            </a:pPr>
            <a:r>
              <a:rPr lang="fo-FO" sz="1800" dirty="0" err="1">
                <a:solidFill>
                  <a:schemeClr val="bg1"/>
                </a:solidFill>
                <a:latin typeface="Calibri" panose="020F0502020204030204" pitchFamily="34" charset="0"/>
                <a:ea typeface="Calibri" panose="020F0502020204030204" pitchFamily="34" charset="0"/>
              </a:rPr>
              <a:t>Ullarmóttøka</a:t>
            </a:r>
            <a:r>
              <a:rPr lang="fo-FO" sz="1800" dirty="0">
                <a:solidFill>
                  <a:schemeClr val="bg1"/>
                </a:solidFill>
                <a:latin typeface="Calibri" panose="020F0502020204030204" pitchFamily="34" charset="0"/>
                <a:ea typeface="Calibri" panose="020F0502020204030204" pitchFamily="34" charset="0"/>
              </a:rPr>
              <a:t> og stuðul</a:t>
            </a:r>
          </a:p>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Skipað </a:t>
            </a:r>
            <a:r>
              <a:rPr lang="fo-FO" sz="1800" dirty="0" err="1">
                <a:solidFill>
                  <a:schemeClr val="bg1"/>
                </a:solidFill>
                <a:latin typeface="Calibri" panose="020F0502020204030204" pitchFamily="34" charset="0"/>
                <a:ea typeface="Calibri" panose="020F0502020204030204" pitchFamily="34" charset="0"/>
              </a:rPr>
              <a:t>hagtalsarbeiði</a:t>
            </a:r>
            <a:r>
              <a:rPr lang="fo-FO" sz="1800" dirty="0">
                <a:solidFill>
                  <a:schemeClr val="bg1"/>
                </a:solidFill>
                <a:latin typeface="Calibri" panose="020F0502020204030204" pitchFamily="34" charset="0"/>
                <a:ea typeface="Calibri" panose="020F0502020204030204" pitchFamily="34" charset="0"/>
              </a:rPr>
              <a:t> og dagførd hagtøl</a:t>
            </a:r>
          </a:p>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Møguleikar at skipa felags </a:t>
            </a:r>
            <a:r>
              <a:rPr lang="fo-FO" sz="1800" dirty="0" err="1">
                <a:solidFill>
                  <a:schemeClr val="bg1"/>
                </a:solidFill>
                <a:latin typeface="Calibri" panose="020F0502020204030204" pitchFamily="34" charset="0"/>
                <a:ea typeface="Calibri" panose="020F0502020204030204" pitchFamily="34" charset="0"/>
              </a:rPr>
              <a:t>maskinstøð</a:t>
            </a:r>
            <a:endParaRPr lang="fo-FO" sz="1800"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298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751925C-6A17-E214-CE77-79369E42A460}"/>
              </a:ext>
            </a:extLst>
          </p:cNvPr>
          <p:cNvSpPr txBox="1">
            <a:spLocks/>
          </p:cNvSpPr>
          <p:nvPr/>
        </p:nvSpPr>
        <p:spPr>
          <a:xfrm>
            <a:off x="859141" y="365124"/>
            <a:ext cx="4899485" cy="44860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da-DK" sz="4000" dirty="0">
              <a:latin typeface="Arial" panose="020B0604020202020204" pitchFamily="34" charset="0"/>
              <a:cs typeface="Arial" panose="020B0604020202020204" pitchFamily="34" charset="0"/>
            </a:endParaRPr>
          </a:p>
        </p:txBody>
      </p:sp>
      <p:sp>
        <p:nvSpPr>
          <p:cNvPr id="7" name="Titel 6">
            <a:extLst>
              <a:ext uri="{FF2B5EF4-FFF2-40B4-BE49-F238E27FC236}">
                <a16:creationId xmlns:a16="http://schemas.microsoft.com/office/drawing/2014/main" id="{F8641494-D35F-86A3-6C7F-31331BF1BB04}"/>
              </a:ext>
            </a:extLst>
          </p:cNvPr>
          <p:cNvSpPr>
            <a:spLocks noGrp="1"/>
          </p:cNvSpPr>
          <p:nvPr>
            <p:ph type="title"/>
          </p:nvPr>
        </p:nvSpPr>
        <p:spPr>
          <a:xfrm>
            <a:off x="838200" y="0"/>
            <a:ext cx="10515600" cy="1325563"/>
          </a:xfrm>
        </p:spPr>
        <p:txBody>
          <a:bodyPr vert="horz" lIns="91440" tIns="45720" rIns="91440" bIns="45720" rtlCol="0" anchor="ctr">
            <a:noAutofit/>
          </a:bodyPr>
          <a:lstStyle/>
          <a:p>
            <a:pPr>
              <a:lnSpc>
                <a:spcPct val="107000"/>
              </a:lnSpc>
              <a:spcAft>
                <a:spcPts val="800"/>
              </a:spcAft>
            </a:pPr>
            <a:r>
              <a:rPr lang="da-DK" sz="42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Økt</a:t>
            </a:r>
            <a:r>
              <a:rPr lang="da-DK" sz="4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da-DK" sz="42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matvøruframleiðsla</a:t>
            </a:r>
            <a:endParaRPr lang="da-DK" sz="4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3" name="Pladsholder til indhold 1">
            <a:extLst>
              <a:ext uri="{FF2B5EF4-FFF2-40B4-BE49-F238E27FC236}">
                <a16:creationId xmlns:a16="http://schemas.microsoft.com/office/drawing/2014/main" id="{04A0BC0F-E638-94EC-FB13-7DB227D16D05}"/>
              </a:ext>
            </a:extLst>
          </p:cNvPr>
          <p:cNvSpPr txBox="1">
            <a:spLocks/>
          </p:cNvSpPr>
          <p:nvPr/>
        </p:nvSpPr>
        <p:spPr>
          <a:xfrm>
            <a:off x="912630" y="1252766"/>
            <a:ext cx="5183370" cy="4486081"/>
          </a:xfrm>
          <a:prstGeom prst="rect">
            <a:avLst/>
          </a:prstGeom>
          <a:solidFill>
            <a:srgbClr val="557640">
              <a:alpha val="82000"/>
            </a:srgbClr>
          </a:solidFill>
        </p:spPr>
        <p:txBody>
          <a:bodyPr vert="horz" lIns="360000" tIns="39600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buNone/>
            </a:pPr>
            <a:r>
              <a:rPr lang="fo-FO" sz="11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Grønmeti</a:t>
            </a:r>
            <a:endParaRPr lang="fo-FO" sz="11200" dirty="0">
              <a:solidFill>
                <a:schemeClr val="bg1"/>
              </a:solidFill>
              <a:effectLst/>
              <a:latin typeface="Calibri" panose="020F0502020204030204" pitchFamily="34" charset="0"/>
              <a:ea typeface="Calibri" panose="020F0502020204030204" pitchFamily="34" charset="0"/>
            </a:endParaRPr>
          </a:p>
          <a:p>
            <a:pPr>
              <a:lnSpc>
                <a:spcPct val="127000"/>
              </a:lnSpc>
              <a:spcBef>
                <a:spcPts val="600"/>
              </a:spcBef>
            </a:pPr>
            <a:r>
              <a:rPr lang="fo-FO" sz="7200" dirty="0">
                <a:solidFill>
                  <a:schemeClr val="bg1"/>
                </a:solidFill>
                <a:latin typeface="Calibri" panose="020F0502020204030204" pitchFamily="34" charset="0"/>
                <a:ea typeface="Calibri" panose="020F0502020204030204" pitchFamily="34" charset="0"/>
              </a:rPr>
              <a:t>Vinnulig grønmetisframleiðsla javnsetast við aðra landbúnaðarframleiðslu.</a:t>
            </a:r>
          </a:p>
          <a:p>
            <a:pPr>
              <a:lnSpc>
                <a:spcPct val="127000"/>
              </a:lnSpc>
              <a:spcBef>
                <a:spcPts val="600"/>
              </a:spcBef>
            </a:pPr>
            <a:r>
              <a:rPr lang="fo-FO" sz="7200" dirty="0">
                <a:solidFill>
                  <a:schemeClr val="bg1"/>
                </a:solidFill>
                <a:latin typeface="Calibri" panose="020F0502020204030204" pitchFamily="34" charset="0"/>
                <a:ea typeface="Calibri" panose="020F0502020204030204" pitchFamily="34" charset="0"/>
              </a:rPr>
              <a:t>Hóskandi karmar, sum leggja upp fyri stóru óvissuni í </a:t>
            </a:r>
            <a:r>
              <a:rPr lang="fo-FO" sz="7200" dirty="0" err="1">
                <a:solidFill>
                  <a:schemeClr val="bg1"/>
                </a:solidFill>
                <a:latin typeface="Calibri" panose="020F0502020204030204" pitchFamily="34" charset="0"/>
                <a:ea typeface="Calibri" panose="020F0502020204030204" pitchFamily="34" charset="0"/>
              </a:rPr>
              <a:t>grønmetisframleiðslu</a:t>
            </a:r>
            <a:r>
              <a:rPr lang="fo-FO" sz="7200" dirty="0">
                <a:solidFill>
                  <a:schemeClr val="bg1"/>
                </a:solidFill>
                <a:latin typeface="Calibri" panose="020F0502020204030204" pitchFamily="34" charset="0"/>
                <a:ea typeface="Calibri" panose="020F0502020204030204" pitchFamily="34" charset="0"/>
              </a:rPr>
              <a:t> (trygdargrunn)</a:t>
            </a:r>
          </a:p>
          <a:p>
            <a:pPr>
              <a:lnSpc>
                <a:spcPct val="127000"/>
              </a:lnSpc>
              <a:spcBef>
                <a:spcPts val="600"/>
              </a:spcBef>
            </a:pPr>
            <a:r>
              <a:rPr lang="fo-FO" sz="7200" dirty="0">
                <a:solidFill>
                  <a:schemeClr val="bg1"/>
                </a:solidFill>
                <a:latin typeface="Calibri" panose="020F0502020204030204" pitchFamily="34" charset="0"/>
                <a:ea typeface="Calibri" panose="020F0502020204030204" pitchFamily="34" charset="0"/>
              </a:rPr>
              <a:t>Íløgustuðul til vakstrarhús, lendisbúning </a:t>
            </a:r>
            <a:r>
              <a:rPr lang="fo-FO" sz="7200" dirty="0" err="1">
                <a:solidFill>
                  <a:schemeClr val="bg1"/>
                </a:solidFill>
                <a:latin typeface="Calibri" panose="020F0502020204030204" pitchFamily="34" charset="0"/>
                <a:ea typeface="Calibri" panose="020F0502020204030204" pitchFamily="34" charset="0"/>
              </a:rPr>
              <a:t>o.a</a:t>
            </a:r>
            <a:r>
              <a:rPr lang="fo-FO" sz="7200" dirty="0">
                <a:solidFill>
                  <a:schemeClr val="bg1"/>
                </a:solidFill>
                <a:latin typeface="Calibri" panose="020F0502020204030204" pitchFamily="34" charset="0"/>
                <a:ea typeface="Calibri" panose="020F0502020204030204" pitchFamily="34" charset="0"/>
              </a:rPr>
              <a:t>.</a:t>
            </a:r>
          </a:p>
          <a:p>
            <a:pPr>
              <a:lnSpc>
                <a:spcPct val="127000"/>
              </a:lnSpc>
              <a:spcBef>
                <a:spcPts val="600"/>
              </a:spcBef>
            </a:pPr>
            <a:r>
              <a:rPr lang="fo-FO" sz="7200" dirty="0" err="1">
                <a:solidFill>
                  <a:schemeClr val="bg1"/>
                </a:solidFill>
                <a:latin typeface="Calibri" panose="020F0502020204030204" pitchFamily="34" charset="0"/>
                <a:ea typeface="Calibri" panose="020F0502020204030204" pitchFamily="34" charset="0"/>
              </a:rPr>
              <a:t>Búnaðarstovan</a:t>
            </a:r>
            <a:r>
              <a:rPr lang="fo-FO" sz="7200" dirty="0">
                <a:solidFill>
                  <a:schemeClr val="bg1"/>
                </a:solidFill>
                <a:latin typeface="Calibri" panose="020F0502020204030204" pitchFamily="34" charset="0"/>
                <a:ea typeface="Calibri" panose="020F0502020204030204" pitchFamily="34" charset="0"/>
              </a:rPr>
              <a:t> </a:t>
            </a:r>
            <a:r>
              <a:rPr lang="fo-FO" sz="7200" dirty="0" err="1">
                <a:solidFill>
                  <a:schemeClr val="bg1"/>
                </a:solidFill>
                <a:latin typeface="Calibri" panose="020F0502020204030204" pitchFamily="34" charset="0"/>
                <a:ea typeface="Calibri" panose="020F0502020204030204" pitchFamily="34" charset="0"/>
              </a:rPr>
              <a:t>raðfestir</a:t>
            </a:r>
            <a:r>
              <a:rPr lang="fo-FO" sz="7200" dirty="0">
                <a:solidFill>
                  <a:schemeClr val="bg1"/>
                </a:solidFill>
                <a:latin typeface="Calibri" panose="020F0502020204030204" pitchFamily="34" charset="0"/>
                <a:ea typeface="Calibri" panose="020F0502020204030204" pitchFamily="34" charset="0"/>
              </a:rPr>
              <a:t> royndir við </a:t>
            </a:r>
            <a:r>
              <a:rPr lang="fo-FO" sz="7200" dirty="0" err="1">
                <a:solidFill>
                  <a:schemeClr val="bg1"/>
                </a:solidFill>
                <a:latin typeface="Calibri" panose="020F0502020204030204" pitchFamily="34" charset="0"/>
                <a:ea typeface="Calibri" panose="020F0502020204030204" pitchFamily="34" charset="0"/>
              </a:rPr>
              <a:t>grønmetisframleiðslu</a:t>
            </a:r>
            <a:r>
              <a:rPr lang="fo-FO" sz="7200" dirty="0">
                <a:solidFill>
                  <a:schemeClr val="bg1"/>
                </a:solidFill>
                <a:latin typeface="Calibri" panose="020F0502020204030204" pitchFamily="34" charset="0"/>
                <a:ea typeface="Calibri" panose="020F0502020204030204" pitchFamily="34" charset="0"/>
              </a:rPr>
              <a:t> – Sandoy</a:t>
            </a:r>
          </a:p>
          <a:p>
            <a:pPr>
              <a:lnSpc>
                <a:spcPct val="127000"/>
              </a:lnSpc>
              <a:spcBef>
                <a:spcPts val="600"/>
              </a:spcBef>
            </a:pPr>
            <a:r>
              <a:rPr lang="fo-FO" sz="7200" dirty="0">
                <a:solidFill>
                  <a:schemeClr val="bg1"/>
                </a:solidFill>
                <a:latin typeface="Calibri" panose="020F0502020204030204" pitchFamily="34" charset="0"/>
                <a:ea typeface="Calibri" panose="020F0502020204030204" pitchFamily="34" charset="0"/>
              </a:rPr>
              <a:t>Leiga smærri jarðarteigar til </a:t>
            </a:r>
            <a:r>
              <a:rPr lang="fo-FO" sz="7200" dirty="0" err="1">
                <a:solidFill>
                  <a:schemeClr val="bg1"/>
                </a:solidFill>
                <a:latin typeface="Calibri" panose="020F0502020204030204" pitchFamily="34" charset="0"/>
                <a:ea typeface="Calibri" panose="020F0502020204030204" pitchFamily="34" charset="0"/>
              </a:rPr>
              <a:t>ikki-vinnuliga</a:t>
            </a:r>
            <a:r>
              <a:rPr lang="fo-FO" sz="7200" dirty="0">
                <a:solidFill>
                  <a:schemeClr val="bg1"/>
                </a:solidFill>
                <a:latin typeface="Calibri" panose="020F0502020204030204" pitchFamily="34" charset="0"/>
                <a:ea typeface="Calibri" panose="020F0502020204030204" pitchFamily="34" charset="0"/>
              </a:rPr>
              <a:t> grønmetisframleiðslu</a:t>
            </a:r>
          </a:p>
        </p:txBody>
      </p:sp>
      <p:pic>
        <p:nvPicPr>
          <p:cNvPr id="8" name="Grafik 15">
            <a:extLst>
              <a:ext uri="{FF2B5EF4-FFF2-40B4-BE49-F238E27FC236}">
                <a16:creationId xmlns:a16="http://schemas.microsoft.com/office/drawing/2014/main" id="{9DE7E359-E81B-B8A2-DA4D-C32F78149D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38895" y="4399503"/>
            <a:ext cx="2814468" cy="3976147"/>
          </a:xfrm>
          <a:prstGeom prst="rect">
            <a:avLst/>
          </a:prstGeom>
        </p:spPr>
      </p:pic>
      <p:sp>
        <p:nvSpPr>
          <p:cNvPr id="2" name="Pladsholder til indhold 1">
            <a:extLst>
              <a:ext uri="{FF2B5EF4-FFF2-40B4-BE49-F238E27FC236}">
                <a16:creationId xmlns:a16="http://schemas.microsoft.com/office/drawing/2014/main" id="{BE20E7B6-3C3D-E180-D808-C5DCFF78031A}"/>
              </a:ext>
            </a:extLst>
          </p:cNvPr>
          <p:cNvSpPr txBox="1">
            <a:spLocks/>
          </p:cNvSpPr>
          <p:nvPr/>
        </p:nvSpPr>
        <p:spPr>
          <a:xfrm>
            <a:off x="7056026" y="1611222"/>
            <a:ext cx="4965738" cy="3769167"/>
          </a:xfrm>
          <a:prstGeom prst="rect">
            <a:avLst/>
          </a:prstGeom>
          <a:solidFill>
            <a:srgbClr val="25412A">
              <a:alpha val="82000"/>
            </a:srgbClr>
          </a:solidFill>
        </p:spPr>
        <p:txBody>
          <a:bodyPr vert="horz" lIns="360000" tIns="396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Brúks- og/ella framleiðsluskylda fyri festi og traðir</a:t>
            </a:r>
          </a:p>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Felags gartnari </a:t>
            </a:r>
          </a:p>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Undirvísing í </a:t>
            </a:r>
            <a:r>
              <a:rPr lang="fo-FO" sz="1800" dirty="0" err="1">
                <a:solidFill>
                  <a:schemeClr val="bg1"/>
                </a:solidFill>
                <a:latin typeface="Calibri" panose="020F0502020204030204" pitchFamily="34" charset="0"/>
                <a:ea typeface="Calibri" panose="020F0502020204030204" pitchFamily="34" charset="0"/>
              </a:rPr>
              <a:t>grønmetisdyrking</a:t>
            </a:r>
            <a:endParaRPr lang="fo-FO" sz="1800" dirty="0">
              <a:solidFill>
                <a:schemeClr val="bg1"/>
              </a:solidFill>
              <a:latin typeface="Calibri" panose="020F0502020204030204" pitchFamily="34" charset="0"/>
              <a:ea typeface="Calibri" panose="020F0502020204030204" pitchFamily="34" charset="0"/>
            </a:endParaRPr>
          </a:p>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Almennir køkar brúka føroyskar rávøru</a:t>
            </a:r>
          </a:p>
          <a:p>
            <a:pPr>
              <a:lnSpc>
                <a:spcPct val="127000"/>
              </a:lnSpc>
              <a:spcBef>
                <a:spcPts val="600"/>
              </a:spcBef>
            </a:pPr>
            <a:r>
              <a:rPr lang="fo-FO" sz="1800" dirty="0">
                <a:solidFill>
                  <a:schemeClr val="bg1"/>
                </a:solidFill>
                <a:latin typeface="Calibri" panose="020F0502020204030204" pitchFamily="34" charset="0"/>
                <a:ea typeface="Calibri" panose="020F0502020204030204" pitchFamily="34" charset="0"/>
              </a:rPr>
              <a:t>Skúlar, stovnar saman við bóndum og framleiðarum virka rávørur </a:t>
            </a:r>
          </a:p>
        </p:txBody>
      </p:sp>
    </p:spTree>
    <p:extLst>
      <p:ext uri="{BB962C8B-B14F-4D97-AF65-F5344CB8AC3E}">
        <p14:creationId xmlns:p14="http://schemas.microsoft.com/office/powerpoint/2010/main" val="167781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ladsholder til indhold 3" descr="Et billede, der indeholder person, tøj, kvæg, ko&#10;&#10;Automatisk genereret beskrivelse">
            <a:extLst>
              <a:ext uri="{FF2B5EF4-FFF2-40B4-BE49-F238E27FC236}">
                <a16:creationId xmlns:a16="http://schemas.microsoft.com/office/drawing/2014/main" id="{975F338B-CF76-A514-5986-5159B22C003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615" b="27205"/>
          <a:stretch/>
        </p:blipFill>
        <p:spPr>
          <a:xfrm>
            <a:off x="20" y="1282"/>
            <a:ext cx="12191980" cy="6856718"/>
          </a:xfrm>
          <a:prstGeom prst="rect">
            <a:avLst/>
          </a:prstGeom>
        </p:spPr>
      </p:pic>
      <p:sp>
        <p:nvSpPr>
          <p:cNvPr id="7" name="Pladsholder til indhold 1">
            <a:extLst>
              <a:ext uri="{FF2B5EF4-FFF2-40B4-BE49-F238E27FC236}">
                <a16:creationId xmlns:a16="http://schemas.microsoft.com/office/drawing/2014/main" id="{B5BC9E3A-9EFC-E46C-2858-8160F1791E23}"/>
              </a:ext>
            </a:extLst>
          </p:cNvPr>
          <p:cNvSpPr txBox="1">
            <a:spLocks/>
          </p:cNvSpPr>
          <p:nvPr/>
        </p:nvSpPr>
        <p:spPr>
          <a:xfrm>
            <a:off x="721287" y="1265961"/>
            <a:ext cx="5578108" cy="1979659"/>
          </a:xfrm>
          <a:prstGeom prst="rect">
            <a:avLst/>
          </a:prstGeom>
          <a:solidFill>
            <a:srgbClr val="5D4123">
              <a:alpha val="78000"/>
            </a:srgbClr>
          </a:solidFill>
        </p:spPr>
        <p:txBody>
          <a:bodyPr vert="horz" lIns="360000" tIns="39600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800"/>
              </a:spcAft>
              <a:buNone/>
            </a:pPr>
            <a:r>
              <a:rPr lang="da-DK" sz="24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Mjólk</a:t>
            </a:r>
            <a:endParaRPr lang="fo-FO" sz="2400" dirty="0">
              <a:solidFill>
                <a:schemeClr val="bg1"/>
              </a:solidFill>
              <a:effectLst/>
              <a:latin typeface="Calibri" panose="020F0502020204030204" pitchFamily="34" charset="0"/>
              <a:ea typeface="Calibri" panose="020F0502020204030204" pitchFamily="34" charset="0"/>
            </a:endParaRPr>
          </a:p>
          <a:p>
            <a:pPr marL="0" lvl="0" indent="0">
              <a:lnSpc>
                <a:spcPct val="107000"/>
              </a:lnSpc>
              <a:spcAft>
                <a:spcPts val="800"/>
              </a:spcAft>
              <a:buNone/>
            </a:pPr>
            <a:r>
              <a:rPr lang="fo-FO" sz="1800" dirty="0">
                <a:solidFill>
                  <a:schemeClr val="bg1"/>
                </a:solidFill>
                <a:effectLst/>
                <a:latin typeface="Calibri" panose="020F0502020204030204" pitchFamily="34" charset="0"/>
                <a:ea typeface="Calibri" panose="020F0502020204030204" pitchFamily="34" charset="0"/>
              </a:rPr>
              <a:t>Stuðulin til mjólkarframleiðslu umskipaður soleiðis, at stuðul eisini kann verða latin til íløgur í framleiðsluútgerð, bæði á mjólkarvirkjum og hjá framleiðarum í fyrsta liði.</a:t>
            </a:r>
          </a:p>
          <a:p>
            <a:pPr marL="0" lvl="0" indent="0">
              <a:lnSpc>
                <a:spcPct val="107000"/>
              </a:lnSpc>
              <a:spcAft>
                <a:spcPts val="800"/>
              </a:spcAft>
              <a:buNone/>
            </a:pPr>
            <a:endParaRPr lang="fo-FO" sz="1800" dirty="0">
              <a:solidFill>
                <a:schemeClr val="bg1"/>
              </a:solidFill>
              <a:latin typeface="Calibri" panose="020F0502020204030204" pitchFamily="34" charset="0"/>
              <a:ea typeface="Calibri" panose="020F0502020204030204" pitchFamily="34" charset="0"/>
            </a:endParaRPr>
          </a:p>
          <a:p>
            <a:pPr marL="0" lvl="0" indent="0">
              <a:lnSpc>
                <a:spcPct val="107000"/>
              </a:lnSpc>
              <a:spcAft>
                <a:spcPts val="800"/>
              </a:spcAft>
              <a:buNone/>
            </a:pPr>
            <a:endParaRPr lang="fo-FO" sz="1800" dirty="0">
              <a:solidFill>
                <a:schemeClr val="bg1"/>
              </a:solidFill>
              <a:effectLst/>
              <a:latin typeface="Calibri" panose="020F0502020204030204" pitchFamily="34" charset="0"/>
              <a:ea typeface="Calibri" panose="020F0502020204030204" pitchFamily="34" charset="0"/>
            </a:endParaRPr>
          </a:p>
          <a:p>
            <a:pPr marL="0" lvl="0" indent="0">
              <a:lnSpc>
                <a:spcPct val="107000"/>
              </a:lnSpc>
              <a:spcAft>
                <a:spcPts val="800"/>
              </a:spcAft>
              <a:buNone/>
            </a:pPr>
            <a:endParaRPr lang="fo-FO" sz="1800" dirty="0">
              <a:solidFill>
                <a:schemeClr val="bg1"/>
              </a:solidFill>
              <a:effectLst/>
              <a:latin typeface="Times New Roman" panose="02020603050405020304" pitchFamily="18" charset="0"/>
              <a:ea typeface="Calibri" panose="020F0502020204030204" pitchFamily="34" charset="0"/>
            </a:endParaRPr>
          </a:p>
        </p:txBody>
      </p:sp>
      <p:sp>
        <p:nvSpPr>
          <p:cNvPr id="11" name="Titel 6">
            <a:extLst>
              <a:ext uri="{FF2B5EF4-FFF2-40B4-BE49-F238E27FC236}">
                <a16:creationId xmlns:a16="http://schemas.microsoft.com/office/drawing/2014/main" id="{C8CCC7CA-7E81-DBD4-75D7-6E5A1F095D9E}"/>
              </a:ext>
            </a:extLst>
          </p:cNvPr>
          <p:cNvSpPr txBox="1">
            <a:spLocks/>
          </p:cNvSpPr>
          <p:nvPr/>
        </p:nvSpPr>
        <p:spPr>
          <a:xfrm>
            <a:off x="882650" y="0"/>
            <a:ext cx="10515600" cy="1325563"/>
          </a:xfrm>
          <a:prstGeom prst="rect">
            <a:avLst/>
          </a:prstGeom>
        </p:spPr>
        <p:txBody>
          <a:bodyPr vert="horz" lIns="91440" tIns="45720" rIns="91440" bIns="45720" rtlCol="0" anchor="ctr">
            <a:noAutofit/>
          </a:bodyPr>
          <a:lstStyle>
            <a:defPPr>
              <a:defRPr lang="da-DK"/>
            </a:defPPr>
            <a:lvl1pPr>
              <a:lnSpc>
                <a:spcPct val="107000"/>
              </a:lnSpc>
              <a:spcBef>
                <a:spcPct val="0"/>
              </a:spcBef>
              <a:spcAft>
                <a:spcPts val="800"/>
              </a:spcAft>
              <a:buNone/>
              <a:defRPr sz="5400" b="1">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da-DK" sz="4200" dirty="0" err="1"/>
              <a:t>Økt</a:t>
            </a:r>
            <a:r>
              <a:rPr lang="da-DK" sz="4200" dirty="0"/>
              <a:t> </a:t>
            </a:r>
            <a:r>
              <a:rPr lang="da-DK" sz="4200" dirty="0" err="1"/>
              <a:t>matvøruframleiðsla</a:t>
            </a:r>
            <a:endParaRPr lang="da-DK" sz="4200" dirty="0"/>
          </a:p>
        </p:txBody>
      </p:sp>
      <p:pic>
        <p:nvPicPr>
          <p:cNvPr id="13" name="Grafik 15">
            <a:extLst>
              <a:ext uri="{FF2B5EF4-FFF2-40B4-BE49-F238E27FC236}">
                <a16:creationId xmlns:a16="http://schemas.microsoft.com/office/drawing/2014/main" id="{4901EF5B-3ED8-0E1F-7783-BB2B7148E7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38895" y="4399503"/>
            <a:ext cx="2814468" cy="3976147"/>
          </a:xfrm>
          <a:prstGeom prst="rect">
            <a:avLst/>
          </a:prstGeom>
        </p:spPr>
      </p:pic>
      <p:sp>
        <p:nvSpPr>
          <p:cNvPr id="14" name="Pladsholder til indhold 1">
            <a:extLst>
              <a:ext uri="{FF2B5EF4-FFF2-40B4-BE49-F238E27FC236}">
                <a16:creationId xmlns:a16="http://schemas.microsoft.com/office/drawing/2014/main" id="{BC294F87-0EF7-73B9-16ED-014D6752FA38}"/>
              </a:ext>
            </a:extLst>
          </p:cNvPr>
          <p:cNvSpPr txBox="1">
            <a:spLocks/>
          </p:cNvSpPr>
          <p:nvPr/>
        </p:nvSpPr>
        <p:spPr>
          <a:xfrm>
            <a:off x="3050689" y="3422011"/>
            <a:ext cx="5711174" cy="2875009"/>
          </a:xfrm>
          <a:prstGeom prst="rect">
            <a:avLst/>
          </a:prstGeom>
          <a:solidFill>
            <a:srgbClr val="8A4D30">
              <a:alpha val="85000"/>
            </a:srgbClr>
          </a:solidFill>
        </p:spPr>
        <p:txBody>
          <a:bodyPr vert="horz" lIns="360000" tIns="39600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800"/>
              </a:spcAft>
              <a:buNone/>
            </a:pPr>
            <a:r>
              <a:rPr lang="da-DK" sz="24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Kjøt</a:t>
            </a:r>
            <a:endParaRPr lang="fo-FO" sz="2400" dirty="0">
              <a:solidFill>
                <a:schemeClr val="bg1"/>
              </a:solidFill>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fo-FO" sz="1800" dirty="0">
                <a:solidFill>
                  <a:schemeClr val="bg1"/>
                </a:solidFill>
                <a:effectLst/>
                <a:latin typeface="Calibri" panose="020F0502020204030204" pitchFamily="34" charset="0"/>
                <a:ea typeface="Calibri" panose="020F0502020204030204" pitchFamily="34" charset="0"/>
              </a:rPr>
              <a:t>Stuðulsskipanin verður broytt soleiðis, at munadyggur stuðul fæst til at gøða kálvar til slakt. </a:t>
            </a:r>
            <a:endParaRPr lang="fo-FO" sz="1800" dirty="0">
              <a:solidFill>
                <a:schemeClr val="bg1"/>
              </a:solidFill>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fo-FO" sz="1800" dirty="0">
                <a:solidFill>
                  <a:schemeClr val="bg1"/>
                </a:solidFill>
                <a:effectLst/>
                <a:latin typeface="Calibri" panose="020F0502020204030204" pitchFamily="34" charset="0"/>
                <a:ea typeface="Calibri" panose="020F0502020204030204" pitchFamily="34" charset="0"/>
              </a:rPr>
              <a:t>Farið verður undir miðvísa skráseting av kríatúrum, so stuðulin verður avmarkaður til húsdýr, sum eru skrásett.</a:t>
            </a:r>
          </a:p>
          <a:p>
            <a:pPr marL="342900" lvl="0" indent="-342900">
              <a:lnSpc>
                <a:spcPct val="107000"/>
              </a:lnSpc>
              <a:spcAft>
                <a:spcPts val="800"/>
              </a:spcAft>
              <a:buFont typeface="Symbol" panose="05050102010706020507" pitchFamily="18" charset="2"/>
              <a:buChar char=""/>
            </a:pPr>
            <a:r>
              <a:rPr lang="fo-FO" sz="1800" dirty="0">
                <a:solidFill>
                  <a:schemeClr val="bg1"/>
                </a:solidFill>
                <a:effectLst/>
                <a:latin typeface="Calibri" panose="020F0502020204030204" pitchFamily="34" charset="0"/>
                <a:ea typeface="Calibri" panose="020F0502020204030204" pitchFamily="34" charset="0"/>
              </a:rPr>
              <a:t>Annar fenaður </a:t>
            </a:r>
            <a:endParaRPr lang="fo-FO" sz="18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7613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ladsholder til indhold 3">
            <a:extLst>
              <a:ext uri="{FF2B5EF4-FFF2-40B4-BE49-F238E27FC236}">
                <a16:creationId xmlns:a16="http://schemas.microsoft.com/office/drawing/2014/main" id="{975F338B-CF76-A514-5986-5159B22C003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8910" b="28910"/>
          <a:stretch/>
        </p:blipFill>
        <p:spPr>
          <a:xfrm>
            <a:off x="20" y="1282"/>
            <a:ext cx="12191980" cy="6856718"/>
          </a:xfrm>
          <a:prstGeom prst="rect">
            <a:avLst/>
          </a:prstGeom>
        </p:spPr>
      </p:pic>
      <p:sp>
        <p:nvSpPr>
          <p:cNvPr id="7" name="Pladsholder til indhold 1">
            <a:extLst>
              <a:ext uri="{FF2B5EF4-FFF2-40B4-BE49-F238E27FC236}">
                <a16:creationId xmlns:a16="http://schemas.microsoft.com/office/drawing/2014/main" id="{B5BC9E3A-9EFC-E46C-2858-8160F1791E23}"/>
              </a:ext>
            </a:extLst>
          </p:cNvPr>
          <p:cNvSpPr txBox="1">
            <a:spLocks/>
          </p:cNvSpPr>
          <p:nvPr/>
        </p:nvSpPr>
        <p:spPr>
          <a:xfrm>
            <a:off x="384706" y="4158852"/>
            <a:ext cx="5578108" cy="1979659"/>
          </a:xfrm>
          <a:prstGeom prst="rect">
            <a:avLst/>
          </a:prstGeom>
          <a:solidFill>
            <a:srgbClr val="5A3926"/>
          </a:solidFill>
        </p:spPr>
        <p:txBody>
          <a:bodyPr vert="horz" lIns="360000" tIns="396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800"/>
              </a:spcAft>
              <a:buNone/>
            </a:pPr>
            <a:r>
              <a:rPr lang="da-DK" sz="24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Sláturvirki</a:t>
            </a:r>
            <a:endParaRPr lang="fo-FO" sz="2400" dirty="0">
              <a:solidFill>
                <a:schemeClr val="bg1"/>
              </a:solidFill>
              <a:effectLst/>
              <a:latin typeface="Calibri" panose="020F0502020204030204" pitchFamily="34" charset="0"/>
              <a:ea typeface="Calibri" panose="020F0502020204030204" pitchFamily="34" charset="0"/>
            </a:endParaRPr>
          </a:p>
          <a:p>
            <a:pPr>
              <a:lnSpc>
                <a:spcPct val="107000"/>
              </a:lnSpc>
              <a:spcAft>
                <a:spcPts val="800"/>
              </a:spcAft>
            </a:pPr>
            <a:r>
              <a:rPr lang="fo-FO" sz="1800" dirty="0">
                <a:solidFill>
                  <a:schemeClr val="bg1"/>
                </a:solidFill>
                <a:effectLst/>
                <a:latin typeface="Calibri" panose="020F0502020204030204" pitchFamily="34" charset="0"/>
                <a:ea typeface="Calibri" panose="020F0502020204030204" pitchFamily="34" charset="0"/>
              </a:rPr>
              <a:t>Løggild sláturvirki verða skipað</a:t>
            </a:r>
          </a:p>
          <a:p>
            <a:pPr marL="0" lvl="0" indent="0">
              <a:lnSpc>
                <a:spcPct val="107000"/>
              </a:lnSpc>
              <a:spcAft>
                <a:spcPts val="800"/>
              </a:spcAft>
              <a:buNone/>
            </a:pPr>
            <a:endParaRPr lang="fo-FO" sz="1800" dirty="0">
              <a:solidFill>
                <a:schemeClr val="bg1"/>
              </a:solidFill>
              <a:latin typeface="Calibri" panose="020F0502020204030204" pitchFamily="34" charset="0"/>
              <a:ea typeface="Calibri" panose="020F0502020204030204" pitchFamily="34" charset="0"/>
            </a:endParaRPr>
          </a:p>
          <a:p>
            <a:pPr marL="0" lvl="0" indent="0">
              <a:lnSpc>
                <a:spcPct val="107000"/>
              </a:lnSpc>
              <a:spcAft>
                <a:spcPts val="800"/>
              </a:spcAft>
              <a:buNone/>
            </a:pPr>
            <a:endParaRPr lang="fo-FO" sz="1800" dirty="0">
              <a:solidFill>
                <a:schemeClr val="bg1"/>
              </a:solidFill>
              <a:effectLst/>
              <a:latin typeface="Calibri" panose="020F0502020204030204" pitchFamily="34" charset="0"/>
              <a:ea typeface="Calibri" panose="020F0502020204030204" pitchFamily="34" charset="0"/>
            </a:endParaRPr>
          </a:p>
          <a:p>
            <a:pPr marL="0" lvl="0" indent="0">
              <a:lnSpc>
                <a:spcPct val="107000"/>
              </a:lnSpc>
              <a:spcAft>
                <a:spcPts val="800"/>
              </a:spcAft>
              <a:buNone/>
            </a:pPr>
            <a:endParaRPr lang="fo-FO" sz="1800" dirty="0">
              <a:solidFill>
                <a:schemeClr val="bg1"/>
              </a:solidFill>
              <a:effectLst/>
              <a:latin typeface="Times New Roman" panose="02020603050405020304" pitchFamily="18" charset="0"/>
              <a:ea typeface="Calibri" panose="020F0502020204030204" pitchFamily="34" charset="0"/>
            </a:endParaRPr>
          </a:p>
        </p:txBody>
      </p:sp>
      <p:sp>
        <p:nvSpPr>
          <p:cNvPr id="11" name="Titel 6">
            <a:extLst>
              <a:ext uri="{FF2B5EF4-FFF2-40B4-BE49-F238E27FC236}">
                <a16:creationId xmlns:a16="http://schemas.microsoft.com/office/drawing/2014/main" id="{C8CCC7CA-7E81-DBD4-75D7-6E5A1F095D9E}"/>
              </a:ext>
            </a:extLst>
          </p:cNvPr>
          <p:cNvSpPr txBox="1">
            <a:spLocks/>
          </p:cNvSpPr>
          <p:nvPr/>
        </p:nvSpPr>
        <p:spPr>
          <a:xfrm>
            <a:off x="882650" y="0"/>
            <a:ext cx="10515600" cy="1325563"/>
          </a:xfrm>
          <a:prstGeom prst="rect">
            <a:avLst/>
          </a:prstGeom>
        </p:spPr>
        <p:txBody>
          <a:bodyPr vert="horz" lIns="91440" tIns="45720" rIns="91440" bIns="45720" rtlCol="0" anchor="ctr">
            <a:noAutofit/>
          </a:bodyPr>
          <a:lstStyle>
            <a:defPPr>
              <a:defRPr lang="da-DK"/>
            </a:defPPr>
            <a:lvl1pPr>
              <a:lnSpc>
                <a:spcPct val="107000"/>
              </a:lnSpc>
              <a:spcBef>
                <a:spcPct val="0"/>
              </a:spcBef>
              <a:spcAft>
                <a:spcPts val="800"/>
              </a:spcAft>
              <a:buNone/>
              <a:defRPr sz="5400" b="1">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da-DK" sz="4200" dirty="0" err="1"/>
              <a:t>Økt</a:t>
            </a:r>
            <a:r>
              <a:rPr lang="da-DK" sz="4200" dirty="0"/>
              <a:t> </a:t>
            </a:r>
            <a:r>
              <a:rPr lang="da-DK" sz="4200" dirty="0" err="1"/>
              <a:t>matvøruframleiðsla</a:t>
            </a:r>
            <a:endParaRPr lang="da-DK" sz="4200" dirty="0"/>
          </a:p>
        </p:txBody>
      </p:sp>
      <p:pic>
        <p:nvPicPr>
          <p:cNvPr id="13" name="Grafik 15">
            <a:extLst>
              <a:ext uri="{FF2B5EF4-FFF2-40B4-BE49-F238E27FC236}">
                <a16:creationId xmlns:a16="http://schemas.microsoft.com/office/drawing/2014/main" id="{4901EF5B-3ED8-0E1F-7783-BB2B7148E7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38895" y="4399503"/>
            <a:ext cx="2814468" cy="3976147"/>
          </a:xfrm>
          <a:prstGeom prst="rect">
            <a:avLst/>
          </a:prstGeom>
        </p:spPr>
      </p:pic>
      <p:sp>
        <p:nvSpPr>
          <p:cNvPr id="2" name="Pladsholder til indhold 1">
            <a:extLst>
              <a:ext uri="{FF2B5EF4-FFF2-40B4-BE49-F238E27FC236}">
                <a16:creationId xmlns:a16="http://schemas.microsoft.com/office/drawing/2014/main" id="{A112ACA7-9F89-FF3A-513C-0A8B13B5D2F6}"/>
              </a:ext>
            </a:extLst>
          </p:cNvPr>
          <p:cNvSpPr txBox="1">
            <a:spLocks/>
          </p:cNvSpPr>
          <p:nvPr/>
        </p:nvSpPr>
        <p:spPr>
          <a:xfrm>
            <a:off x="6268185" y="1892023"/>
            <a:ext cx="5578108" cy="2202305"/>
          </a:xfrm>
          <a:prstGeom prst="rect">
            <a:avLst/>
          </a:prstGeom>
          <a:solidFill>
            <a:srgbClr val="444849"/>
          </a:solidFill>
        </p:spPr>
        <p:txBody>
          <a:bodyPr vert="horz" lIns="360000" tIns="396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800"/>
              </a:spcAft>
              <a:buNone/>
            </a:pPr>
            <a:r>
              <a:rPr lang="fo-FO" sz="2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Søla og </a:t>
            </a:r>
            <a:r>
              <a:rPr lang="fo-FO" sz="24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distribusjón</a:t>
            </a:r>
            <a:endParaRPr lang="fo-FO" sz="2400" dirty="0">
              <a:solidFill>
                <a:schemeClr val="bg1"/>
              </a:solidFill>
              <a:effectLst/>
              <a:latin typeface="Calibri" panose="020F0502020204030204" pitchFamily="34" charset="0"/>
              <a:ea typeface="Calibri" panose="020F0502020204030204" pitchFamily="34" charset="0"/>
            </a:endParaRPr>
          </a:p>
          <a:p>
            <a:pPr>
              <a:lnSpc>
                <a:spcPct val="107000"/>
              </a:lnSpc>
              <a:spcAft>
                <a:spcPts val="800"/>
              </a:spcAft>
            </a:pPr>
            <a:r>
              <a:rPr lang="fo-FO" sz="1800" dirty="0">
                <a:solidFill>
                  <a:schemeClr val="bg1"/>
                </a:solidFill>
                <a:effectLst/>
                <a:latin typeface="Calibri" panose="020F0502020204030204" pitchFamily="34" charset="0"/>
                <a:ea typeface="Calibri" panose="020F0502020204030204" pitchFamily="34" charset="0"/>
              </a:rPr>
              <a:t>Skipa </a:t>
            </a:r>
            <a:r>
              <a:rPr lang="fo-FO" sz="1800" dirty="0" err="1">
                <a:solidFill>
                  <a:schemeClr val="bg1"/>
                </a:solidFill>
                <a:effectLst/>
                <a:latin typeface="Calibri" panose="020F0502020204030204" pitchFamily="34" charset="0"/>
                <a:ea typeface="Calibri" panose="020F0502020204030204" pitchFamily="34" charset="0"/>
              </a:rPr>
              <a:t>distribusj</a:t>
            </a:r>
            <a:r>
              <a:rPr lang="fo-FO" sz="1800" dirty="0" err="1">
                <a:solidFill>
                  <a:schemeClr val="bg1"/>
                </a:solidFill>
                <a:latin typeface="Calibri" panose="020F0502020204030204" pitchFamily="34" charset="0"/>
                <a:ea typeface="Calibri" panose="020F0502020204030204" pitchFamily="34" charset="0"/>
              </a:rPr>
              <a:t>ón</a:t>
            </a:r>
            <a:r>
              <a:rPr lang="fo-FO" sz="1800" dirty="0">
                <a:solidFill>
                  <a:schemeClr val="bg1"/>
                </a:solidFill>
                <a:latin typeface="Calibri" panose="020F0502020204030204" pitchFamily="34" charset="0"/>
                <a:ea typeface="Calibri" panose="020F0502020204030204" pitchFamily="34" charset="0"/>
              </a:rPr>
              <a:t> sum fær vøruna tættari kundanum</a:t>
            </a:r>
            <a:endParaRPr lang="fo-FO" sz="1800" dirty="0">
              <a:solidFill>
                <a:schemeClr val="bg1"/>
              </a:solidFill>
              <a:effectLst/>
              <a:latin typeface="Calibri" panose="020F0502020204030204" pitchFamily="34" charset="0"/>
              <a:ea typeface="Calibri" panose="020F0502020204030204" pitchFamily="34" charset="0"/>
            </a:endParaRPr>
          </a:p>
          <a:p>
            <a:pPr>
              <a:lnSpc>
                <a:spcPct val="107000"/>
              </a:lnSpc>
              <a:spcAft>
                <a:spcPts val="800"/>
              </a:spcAft>
            </a:pPr>
            <a:r>
              <a:rPr lang="fo-FO" sz="1800" dirty="0">
                <a:solidFill>
                  <a:schemeClr val="bg1"/>
                </a:solidFill>
                <a:effectLst/>
                <a:latin typeface="Calibri" panose="020F0502020204030204" pitchFamily="34" charset="0"/>
                <a:ea typeface="Calibri" panose="020F0502020204030204" pitchFamily="34" charset="0"/>
              </a:rPr>
              <a:t>Menna tilvitið um føroyskar vørur – keyp føroyskt</a:t>
            </a:r>
          </a:p>
          <a:p>
            <a:pPr marL="0" lvl="0" indent="0">
              <a:lnSpc>
                <a:spcPct val="107000"/>
              </a:lnSpc>
              <a:spcAft>
                <a:spcPts val="800"/>
              </a:spcAft>
              <a:buNone/>
            </a:pPr>
            <a:endParaRPr lang="fo-FO" sz="1800" dirty="0">
              <a:solidFill>
                <a:schemeClr val="bg1"/>
              </a:solidFill>
              <a:effectLst/>
              <a:latin typeface="Calibri" panose="020F0502020204030204" pitchFamily="34" charset="0"/>
              <a:ea typeface="Calibri" panose="020F0502020204030204" pitchFamily="34" charset="0"/>
            </a:endParaRPr>
          </a:p>
          <a:p>
            <a:pPr marL="0" lvl="0" indent="0">
              <a:lnSpc>
                <a:spcPct val="107000"/>
              </a:lnSpc>
              <a:spcAft>
                <a:spcPts val="800"/>
              </a:spcAft>
              <a:buNone/>
            </a:pPr>
            <a:endParaRPr lang="fo-FO" sz="1800" dirty="0">
              <a:solidFill>
                <a:schemeClr val="bg1"/>
              </a:solidFill>
              <a:latin typeface="Calibri" panose="020F0502020204030204" pitchFamily="34" charset="0"/>
              <a:ea typeface="Calibri" panose="020F0502020204030204" pitchFamily="34" charset="0"/>
            </a:endParaRPr>
          </a:p>
          <a:p>
            <a:pPr marL="0" lvl="0" indent="0">
              <a:lnSpc>
                <a:spcPct val="107000"/>
              </a:lnSpc>
              <a:spcAft>
                <a:spcPts val="800"/>
              </a:spcAft>
              <a:buNone/>
            </a:pPr>
            <a:endParaRPr lang="fo-FO" sz="1800" dirty="0">
              <a:solidFill>
                <a:schemeClr val="bg1"/>
              </a:solidFill>
              <a:effectLst/>
              <a:latin typeface="Calibri" panose="020F0502020204030204" pitchFamily="34" charset="0"/>
              <a:ea typeface="Calibri" panose="020F0502020204030204" pitchFamily="34" charset="0"/>
            </a:endParaRPr>
          </a:p>
          <a:p>
            <a:pPr marL="0" lvl="0" indent="0">
              <a:lnSpc>
                <a:spcPct val="107000"/>
              </a:lnSpc>
              <a:spcAft>
                <a:spcPts val="800"/>
              </a:spcAft>
              <a:buNone/>
            </a:pPr>
            <a:endParaRPr lang="fo-FO" sz="18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394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751925C-6A17-E214-CE77-79369E42A460}"/>
              </a:ext>
            </a:extLst>
          </p:cNvPr>
          <p:cNvSpPr txBox="1">
            <a:spLocks/>
          </p:cNvSpPr>
          <p:nvPr/>
        </p:nvSpPr>
        <p:spPr>
          <a:xfrm>
            <a:off x="859141" y="365124"/>
            <a:ext cx="4899485" cy="44860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da-DK" sz="4000" dirty="0">
              <a:latin typeface="Arial" panose="020B0604020202020204" pitchFamily="34" charset="0"/>
              <a:cs typeface="Arial" panose="020B0604020202020204" pitchFamily="34" charset="0"/>
            </a:endParaRPr>
          </a:p>
        </p:txBody>
      </p:sp>
      <p:sp>
        <p:nvSpPr>
          <p:cNvPr id="9" name="Pladsholder til indhold 1">
            <a:extLst>
              <a:ext uri="{FF2B5EF4-FFF2-40B4-BE49-F238E27FC236}">
                <a16:creationId xmlns:a16="http://schemas.microsoft.com/office/drawing/2014/main" id="{D7004688-2C76-866E-9035-00220C40C625}"/>
              </a:ext>
            </a:extLst>
          </p:cNvPr>
          <p:cNvSpPr txBox="1">
            <a:spLocks/>
          </p:cNvSpPr>
          <p:nvPr/>
        </p:nvSpPr>
        <p:spPr>
          <a:xfrm>
            <a:off x="718818" y="1969662"/>
            <a:ext cx="8861910" cy="3564505"/>
          </a:xfrm>
          <a:prstGeom prst="rect">
            <a:avLst/>
          </a:prstGeom>
          <a:solidFill>
            <a:srgbClr val="616032"/>
          </a:solidFill>
        </p:spPr>
        <p:txBody>
          <a:bodyPr vert="horz" lIns="360000" tIns="39600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7000"/>
              </a:lnSpc>
              <a:spcAft>
                <a:spcPts val="800"/>
              </a:spcAft>
              <a:buNone/>
            </a:pPr>
            <a:r>
              <a:rPr lang="da-DK" sz="31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Stráfóður</a:t>
            </a:r>
            <a:endParaRPr lang="fo-FO" sz="3100" dirty="0">
              <a:solidFill>
                <a:schemeClr val="bg1"/>
              </a:solidFill>
              <a:effectLst/>
              <a:latin typeface="Calibri" panose="020F0502020204030204" pitchFamily="34" charset="0"/>
              <a:ea typeface="Calibri" panose="020F0502020204030204" pitchFamily="34" charset="0"/>
            </a:endParaRPr>
          </a:p>
          <a:p>
            <a:pPr>
              <a:lnSpc>
                <a:spcPct val="107000"/>
              </a:lnSpc>
            </a:pPr>
            <a:r>
              <a:rPr lang="fo-FO" sz="2600" dirty="0">
                <a:solidFill>
                  <a:schemeClr val="bg1"/>
                </a:solidFill>
                <a:effectLst/>
                <a:latin typeface="Calibri" panose="020F0502020204030204" pitchFamily="34" charset="0"/>
                <a:ea typeface="Calibri" panose="020F0502020204030204" pitchFamily="34" charset="0"/>
              </a:rPr>
              <a:t>Stuðul til stráfóður verður broyttur soleiðis, at stuðul verður latin stigvíst eftir góðsku og fyri framleiddar fóðureindir heldur enn fyri tali av djórum. </a:t>
            </a:r>
          </a:p>
          <a:p>
            <a:pPr>
              <a:lnSpc>
                <a:spcPct val="107000"/>
              </a:lnSpc>
            </a:pPr>
            <a:r>
              <a:rPr lang="fo-FO" sz="2600" dirty="0">
                <a:solidFill>
                  <a:schemeClr val="bg1"/>
                </a:solidFill>
                <a:effectLst/>
                <a:latin typeface="Calibri" panose="020F0502020204030204" pitchFamily="34" charset="0"/>
                <a:ea typeface="Calibri" panose="020F0502020204030204" pitchFamily="34" charset="0"/>
              </a:rPr>
              <a:t>Stuðul verður eisini latin teimum, sum einans framleiða stráfóður at selja øðrum. </a:t>
            </a:r>
          </a:p>
          <a:p>
            <a:pPr>
              <a:lnSpc>
                <a:spcPct val="107000"/>
              </a:lnSpc>
            </a:pPr>
            <a:r>
              <a:rPr lang="fo-FO" sz="2600" dirty="0">
                <a:solidFill>
                  <a:schemeClr val="bg1"/>
                </a:solidFill>
                <a:effectLst/>
                <a:latin typeface="Calibri" panose="020F0502020204030204" pitchFamily="34" charset="0"/>
                <a:ea typeface="Calibri" panose="020F0502020204030204" pitchFamily="34" charset="0"/>
              </a:rPr>
              <a:t>Stuðul verður latin at umleggja gamlan bø til </a:t>
            </a:r>
            <a:r>
              <a:rPr lang="fo-FO" sz="2600" dirty="0" err="1">
                <a:solidFill>
                  <a:schemeClr val="bg1"/>
                </a:solidFill>
                <a:effectLst/>
                <a:latin typeface="Calibri" panose="020F0502020204030204" pitchFamily="34" charset="0"/>
                <a:ea typeface="Calibri" panose="020F0502020204030204" pitchFamily="34" charset="0"/>
              </a:rPr>
              <a:t>maskinbø</a:t>
            </a:r>
            <a:r>
              <a:rPr lang="fo-FO" sz="2600" dirty="0">
                <a:solidFill>
                  <a:schemeClr val="bg1"/>
                </a:solidFill>
                <a:effectLst/>
                <a:latin typeface="Calibri" panose="020F0502020204030204" pitchFamily="34" charset="0"/>
                <a:ea typeface="Calibri" panose="020F0502020204030204" pitchFamily="34" charset="0"/>
              </a:rPr>
              <a:t>.</a:t>
            </a:r>
          </a:p>
          <a:p>
            <a:pPr>
              <a:lnSpc>
                <a:spcPct val="107000"/>
              </a:lnSpc>
            </a:pPr>
            <a:r>
              <a:rPr lang="fo-FO" sz="2600" dirty="0">
                <a:solidFill>
                  <a:schemeClr val="bg1"/>
                </a:solidFill>
                <a:effectLst/>
                <a:latin typeface="Calibri" panose="020F0502020204030204" pitchFamily="34" charset="0"/>
                <a:ea typeface="Calibri" panose="020F0502020204030204" pitchFamily="34" charset="0"/>
              </a:rPr>
              <a:t>Búnaðarstovan, bøndur og aðrir viðkomandi partar, fara undir miðvísar royndir við at velta stráfóður, sum síðani verður turkað til hoyggj, og at gera royndir við øðrum vøkstri, sum kann brúkast til fóður, t.d. bygg, havra, fóðurrøtur , </a:t>
            </a:r>
            <a:r>
              <a:rPr lang="fo-FO" sz="2600" dirty="0" err="1">
                <a:solidFill>
                  <a:schemeClr val="bg1"/>
                </a:solidFill>
                <a:effectLst/>
                <a:latin typeface="Calibri" panose="020F0502020204030204" pitchFamily="34" charset="0"/>
                <a:ea typeface="Calibri" panose="020F0502020204030204" pitchFamily="34" charset="0"/>
              </a:rPr>
              <a:t>fóðurkál</a:t>
            </a:r>
            <a:r>
              <a:rPr lang="fo-FO" sz="2600" dirty="0">
                <a:solidFill>
                  <a:schemeClr val="bg1"/>
                </a:solidFill>
                <a:effectLst/>
                <a:latin typeface="Calibri" panose="020F0502020204030204" pitchFamily="34" charset="0"/>
                <a:ea typeface="Calibri" panose="020F0502020204030204" pitchFamily="34" charset="0"/>
              </a:rPr>
              <a:t> </a:t>
            </a:r>
            <a:r>
              <a:rPr lang="fo-FO" sz="2600" dirty="0" err="1">
                <a:solidFill>
                  <a:schemeClr val="bg1"/>
                </a:solidFill>
                <a:effectLst/>
                <a:latin typeface="Calibri" panose="020F0502020204030204" pitchFamily="34" charset="0"/>
                <a:ea typeface="Calibri" panose="020F0502020204030204" pitchFamily="34" charset="0"/>
              </a:rPr>
              <a:t>o.a</a:t>
            </a:r>
            <a:r>
              <a:rPr lang="fo-FO" sz="2600" dirty="0">
                <a:solidFill>
                  <a:schemeClr val="bg1"/>
                </a:solidFill>
                <a:effectLst/>
                <a:latin typeface="Calibri" panose="020F0502020204030204" pitchFamily="34" charset="0"/>
                <a:ea typeface="Calibri" panose="020F0502020204030204" pitchFamily="34" charset="0"/>
              </a:rPr>
              <a:t>.</a:t>
            </a:r>
          </a:p>
        </p:txBody>
      </p:sp>
      <p:sp>
        <p:nvSpPr>
          <p:cNvPr id="10" name="Titel 6">
            <a:extLst>
              <a:ext uri="{FF2B5EF4-FFF2-40B4-BE49-F238E27FC236}">
                <a16:creationId xmlns:a16="http://schemas.microsoft.com/office/drawing/2014/main" id="{F2D058B0-7E88-8A19-ADF6-FAB61CA8F80A}"/>
              </a:ext>
            </a:extLst>
          </p:cNvPr>
          <p:cNvSpPr txBox="1">
            <a:spLocks/>
          </p:cNvSpPr>
          <p:nvPr/>
        </p:nvSpPr>
        <p:spPr>
          <a:xfrm>
            <a:off x="817259" y="45486"/>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2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Økt</a:t>
            </a:r>
            <a:r>
              <a:rPr lang="da-DK" sz="4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da-DK" sz="4200" b="1" dirty="0"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matvøruframleiðsla</a:t>
            </a:r>
            <a:endParaRPr lang="da-DK" sz="4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pic>
        <p:nvPicPr>
          <p:cNvPr id="11" name="Grafik 15">
            <a:extLst>
              <a:ext uri="{FF2B5EF4-FFF2-40B4-BE49-F238E27FC236}">
                <a16:creationId xmlns:a16="http://schemas.microsoft.com/office/drawing/2014/main" id="{F6E8A817-BEFB-63A8-0BF5-04D446E3A1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91928" y="-1279807"/>
            <a:ext cx="2814468" cy="3976147"/>
          </a:xfrm>
          <a:prstGeom prst="rect">
            <a:avLst/>
          </a:prstGeom>
        </p:spPr>
      </p:pic>
    </p:spTree>
    <p:extLst>
      <p:ext uri="{BB962C8B-B14F-4D97-AF65-F5344CB8AC3E}">
        <p14:creationId xmlns:p14="http://schemas.microsoft.com/office/powerpoint/2010/main" val="167462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B7B3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77532-C51E-281C-394C-2EB6D742AF06}"/>
              </a:ext>
            </a:extLst>
          </p:cNvPr>
          <p:cNvSpPr>
            <a:spLocks noGrp="1"/>
          </p:cNvSpPr>
          <p:nvPr>
            <p:ph type="title"/>
          </p:nvPr>
        </p:nvSpPr>
        <p:spPr>
          <a:xfrm>
            <a:off x="6887409" y="365125"/>
            <a:ext cx="5115870" cy="1805702"/>
          </a:xfrm>
        </p:spPr>
        <p:txBody>
          <a:bodyPr/>
          <a:lstStyle/>
          <a:p>
            <a:r>
              <a:rPr lang="da-DK" dirty="0" err="1">
                <a:solidFill>
                  <a:schemeClr val="bg1"/>
                </a:solidFill>
                <a:latin typeface="Arial" panose="020B0604020202020204" pitchFamily="34" charset="0"/>
                <a:cs typeface="Arial" panose="020B0604020202020204" pitchFamily="34" charset="0"/>
              </a:rPr>
              <a:t>Burðardygd</a:t>
            </a:r>
            <a:endParaRPr lang="da-DK" dirty="0">
              <a:latin typeface="Arial" panose="020B0604020202020204" pitchFamily="34" charset="0"/>
              <a:cs typeface="Arial" panose="020B0604020202020204" pitchFamily="34" charset="0"/>
            </a:endParaRPr>
          </a:p>
        </p:txBody>
      </p:sp>
      <p:sp>
        <p:nvSpPr>
          <p:cNvPr id="3" name="Pladsholder til indhold 2">
            <a:extLst>
              <a:ext uri="{FF2B5EF4-FFF2-40B4-BE49-F238E27FC236}">
                <a16:creationId xmlns:a16="http://schemas.microsoft.com/office/drawing/2014/main" id="{83265195-A8A9-AE2F-24B8-5A017D11DAB9}"/>
              </a:ext>
            </a:extLst>
          </p:cNvPr>
          <p:cNvSpPr>
            <a:spLocks noGrp="1"/>
          </p:cNvSpPr>
          <p:nvPr>
            <p:ph idx="1"/>
          </p:nvPr>
        </p:nvSpPr>
        <p:spPr>
          <a:xfrm>
            <a:off x="6400800" y="2387211"/>
            <a:ext cx="5365153" cy="3789751"/>
          </a:xfrm>
        </p:spPr>
        <p:txBody>
          <a:bodyPr>
            <a:normAutofit lnSpcReduction="10000"/>
          </a:bodyPr>
          <a:lstStyle/>
          <a:p>
            <a:pPr marL="342900" lvl="0" indent="-342900">
              <a:lnSpc>
                <a:spcPct val="107000"/>
              </a:lnSpc>
              <a:buFont typeface="Symbol" panose="05050102010706020507" pitchFamily="18" charset="2"/>
              <a:buChar char=""/>
            </a:pPr>
            <a:r>
              <a:rPr lang="fo-FO" sz="2000" dirty="0">
                <a:solidFill>
                  <a:schemeClr val="bg1"/>
                </a:solidFill>
                <a:latin typeface="Arial" panose="020B0604020202020204" pitchFamily="34" charset="0"/>
                <a:ea typeface="Calibri" panose="020F0502020204030204" pitchFamily="34" charset="0"/>
                <a:cs typeface="Arial" panose="020B0604020202020204" pitchFamily="34" charset="0"/>
              </a:rPr>
              <a:t>Verja bestu </a:t>
            </a:r>
            <a:r>
              <a:rPr lang="fo-FO" sz="2000" dirty="0" err="1">
                <a:solidFill>
                  <a:schemeClr val="bg1"/>
                </a:solidFill>
                <a:latin typeface="Arial" panose="020B0604020202020204" pitchFamily="34" charset="0"/>
                <a:ea typeface="Calibri" panose="020F0502020204030204" pitchFamily="34" charset="0"/>
                <a:cs typeface="Arial" panose="020B0604020202020204" pitchFamily="34" charset="0"/>
              </a:rPr>
              <a:t>landbúnaðarjørðina</a:t>
            </a:r>
            <a:r>
              <a:rPr lang="fo-FO" sz="2000" dirty="0">
                <a:solidFill>
                  <a:schemeClr val="bg1"/>
                </a:solidFill>
                <a:latin typeface="Arial" panose="020B0604020202020204" pitchFamily="34" charset="0"/>
                <a:ea typeface="Calibri" panose="020F0502020204030204" pitchFamily="34" charset="0"/>
                <a:cs typeface="Arial" panose="020B0604020202020204" pitchFamily="34" charset="0"/>
              </a:rPr>
              <a:t> – lógarbroyting nú</a:t>
            </a:r>
          </a:p>
          <a:p>
            <a:pPr marL="342900" lvl="0" indent="-342900">
              <a:lnSpc>
                <a:spcPct val="107000"/>
              </a:lnSpc>
              <a:buFont typeface="Symbol" panose="05050102010706020507" pitchFamily="18" charset="2"/>
              <a:buChar char=""/>
            </a:pPr>
            <a:r>
              <a:rPr lang="fo-FO" sz="2000" dirty="0" err="1">
                <a:solidFill>
                  <a:schemeClr val="bg1"/>
                </a:solidFill>
                <a:latin typeface="Arial" panose="020B0604020202020204" pitchFamily="34" charset="0"/>
                <a:ea typeface="Calibri" panose="020F0502020204030204" pitchFamily="34" charset="0"/>
                <a:cs typeface="Arial" panose="020B0604020202020204" pitchFamily="34" charset="0"/>
              </a:rPr>
              <a:t>GIS-grundaða</a:t>
            </a:r>
            <a:r>
              <a:rPr lang="fo-FO" sz="2000" dirty="0">
                <a:solidFill>
                  <a:schemeClr val="bg1"/>
                </a:solidFill>
                <a:latin typeface="Arial" panose="020B0604020202020204" pitchFamily="34" charset="0"/>
                <a:ea typeface="Calibri" panose="020F0502020204030204" pitchFamily="34" charset="0"/>
                <a:cs typeface="Arial" panose="020B0604020202020204" pitchFamily="34" charset="0"/>
              </a:rPr>
              <a:t> talgilda </a:t>
            </a:r>
            <a:r>
              <a:rPr lang="fo-FO" sz="2000" dirty="0" err="1">
                <a:solidFill>
                  <a:schemeClr val="bg1"/>
                </a:solidFill>
                <a:latin typeface="Arial" panose="020B0604020202020204" pitchFamily="34" charset="0"/>
                <a:ea typeface="Calibri" panose="020F0502020204030204" pitchFamily="34" charset="0"/>
                <a:cs typeface="Arial" panose="020B0604020202020204" pitchFamily="34" charset="0"/>
              </a:rPr>
              <a:t>landsjarðarskipan</a:t>
            </a:r>
            <a:r>
              <a:rPr lang="fo-FO" sz="2000" dirty="0">
                <a:solidFill>
                  <a:schemeClr val="bg1"/>
                </a:solidFill>
                <a:latin typeface="Arial" panose="020B0604020202020204" pitchFamily="34" charset="0"/>
                <a:ea typeface="Calibri" panose="020F0502020204030204" pitchFamily="34" charset="0"/>
                <a:cs typeface="Arial" panose="020B0604020202020204" pitchFamily="34" charset="0"/>
              </a:rPr>
              <a:t> (TLS) setast í verk</a:t>
            </a:r>
            <a:endParaRPr lang="fo-FO"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o-FO" sz="2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Taðingaratlas</a:t>
            </a:r>
            <a:r>
              <a:rPr lang="fo-FO"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 og kunngerð um taðing</a:t>
            </a:r>
          </a:p>
          <a:p>
            <a:pPr marL="342900" lvl="0" indent="-342900">
              <a:lnSpc>
                <a:spcPct val="107000"/>
              </a:lnSpc>
              <a:buFont typeface="Symbol" panose="05050102010706020507" pitchFamily="18" charset="2"/>
              <a:buChar char=""/>
            </a:pPr>
            <a:r>
              <a:rPr lang="fo-FO" sz="2000" dirty="0">
                <a:solidFill>
                  <a:schemeClr val="bg1"/>
                </a:solidFill>
                <a:latin typeface="Arial" panose="020B0604020202020204" pitchFamily="34" charset="0"/>
                <a:ea typeface="Calibri" panose="020F0502020204030204" pitchFamily="34" charset="0"/>
                <a:cs typeface="Arial" panose="020B0604020202020204" pitchFamily="34" charset="0"/>
              </a:rPr>
              <a:t>Stuðul til seyðahús at hava seyðin inni longri part av árinum</a:t>
            </a:r>
          </a:p>
          <a:p>
            <a:pPr marL="342900" lvl="0" indent="-342900">
              <a:lnSpc>
                <a:spcPct val="107000"/>
              </a:lnSpc>
              <a:buFont typeface="Symbol" panose="05050102010706020507" pitchFamily="18" charset="2"/>
              <a:buChar char=""/>
            </a:pPr>
            <a:r>
              <a:rPr lang="fo-FO"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Stuðul til “</a:t>
            </a:r>
            <a:r>
              <a:rPr lang="fo-FO" sz="2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kulturbeiti</a:t>
            </a:r>
            <a:r>
              <a:rPr lang="fo-FO"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(minka trýstið á vetrarhagan)</a:t>
            </a:r>
          </a:p>
          <a:p>
            <a:pPr marL="342900" lvl="0" indent="-342900">
              <a:lnSpc>
                <a:spcPct val="107000"/>
              </a:lnSpc>
              <a:buFont typeface="Symbol" panose="05050102010706020507" pitchFamily="18" charset="2"/>
              <a:buChar char=""/>
            </a:pPr>
            <a:r>
              <a:rPr lang="fo-FO" sz="2000" dirty="0" err="1">
                <a:solidFill>
                  <a:schemeClr val="bg1"/>
                </a:solidFill>
                <a:latin typeface="Arial" panose="020B0604020202020204" pitchFamily="34" charset="0"/>
                <a:ea typeface="Calibri" panose="020F0502020204030204" pitchFamily="34" charset="0"/>
                <a:cs typeface="Arial" panose="020B0604020202020204" pitchFamily="34" charset="0"/>
              </a:rPr>
              <a:t>Djóravælferð</a:t>
            </a:r>
            <a:endParaRPr lang="fo-FO"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fo-FO"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Billede 4">
            <a:extLst>
              <a:ext uri="{FF2B5EF4-FFF2-40B4-BE49-F238E27FC236}">
                <a16:creationId xmlns:a16="http://schemas.microsoft.com/office/drawing/2014/main" id="{909CD99F-89A9-70A1-7A96-966AA010E185}"/>
              </a:ext>
            </a:extLst>
          </p:cNvPr>
          <p:cNvPicPr>
            <a:picLocks noChangeAspect="1"/>
          </p:cNvPicPr>
          <p:nvPr/>
        </p:nvPicPr>
        <p:blipFill>
          <a:blip r:embed="rId3">
            <a:extLst>
              <a:ext uri="{28A0092B-C50C-407E-A947-70E740481C1C}">
                <a14:useLocalDpi xmlns:a14="http://schemas.microsoft.com/office/drawing/2010/main" val="0"/>
              </a:ext>
            </a:extLst>
          </a:blip>
          <a:srcRect t="7812" b="7812"/>
          <a:stretch/>
        </p:blipFill>
        <p:spPr>
          <a:xfrm>
            <a:off x="0" y="0"/>
            <a:ext cx="6096000" cy="6858000"/>
          </a:xfrm>
          <a:prstGeom prst="rect">
            <a:avLst/>
          </a:prstGeom>
        </p:spPr>
      </p:pic>
    </p:spTree>
    <p:extLst>
      <p:ext uri="{BB962C8B-B14F-4D97-AF65-F5344CB8AC3E}">
        <p14:creationId xmlns:p14="http://schemas.microsoft.com/office/powerpoint/2010/main" val="177013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651</Words>
  <Application>Microsoft Office PowerPoint</Application>
  <PresentationFormat>Widescreen</PresentationFormat>
  <Paragraphs>83</Paragraphs>
  <Slides>12</Slides>
  <Notes>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12</vt:i4>
      </vt:variant>
    </vt:vector>
  </HeadingPairs>
  <TitlesOfParts>
    <vt:vector size="18" baseType="lpstr">
      <vt:lpstr>Arial</vt:lpstr>
      <vt:lpstr>Calibri</vt:lpstr>
      <vt:lpstr>Calibri Light</vt:lpstr>
      <vt:lpstr>Symbol</vt:lpstr>
      <vt:lpstr>Times New Roman</vt:lpstr>
      <vt:lpstr>Office-tema</vt:lpstr>
      <vt:lpstr>Landbúnaðarpolitikkur</vt:lpstr>
      <vt:lpstr>Endamál</vt:lpstr>
      <vt:lpstr>Høvuðstættir</vt:lpstr>
      <vt:lpstr>Betri lønsemi</vt:lpstr>
      <vt:lpstr>Økt matvøruframleiðsla</vt:lpstr>
      <vt:lpstr>PowerPoint-præsentation</vt:lpstr>
      <vt:lpstr>PowerPoint-præsentation</vt:lpstr>
      <vt:lpstr>PowerPoint-præsentation</vt:lpstr>
      <vt:lpstr>Burðardygd</vt:lpstr>
      <vt:lpstr>PowerPoint-præsentation</vt:lpstr>
      <vt:lpstr>Politiska framferðin</vt:lpstr>
      <vt:lpstr>Nú skal vára í føroyskum landbúnaðarpolitikki…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Tættir í landbúnaðarpolitikkinum</dc:title>
  <dc:creator>Oyvindur av Skarði</dc:creator>
  <cp:lastModifiedBy>Oyvindur av Skarði</cp:lastModifiedBy>
  <cp:revision>15</cp:revision>
  <dcterms:created xsi:type="dcterms:W3CDTF">2023-11-09T13:05:05Z</dcterms:created>
  <dcterms:modified xsi:type="dcterms:W3CDTF">2024-02-17T09:58:40Z</dcterms:modified>
</cp:coreProperties>
</file>