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302" r:id="rId3"/>
    <p:sldId id="288" r:id="rId4"/>
    <p:sldId id="277" r:id="rId5"/>
    <p:sldId id="264" r:id="rId6"/>
    <p:sldId id="260" r:id="rId7"/>
    <p:sldId id="290" r:id="rId8"/>
    <p:sldId id="265" r:id="rId9"/>
    <p:sldId id="313" r:id="rId10"/>
    <p:sldId id="268" r:id="rId11"/>
    <p:sldId id="299" r:id="rId12"/>
    <p:sldId id="298" r:id="rId13"/>
    <p:sldId id="269" r:id="rId14"/>
    <p:sldId id="309" r:id="rId15"/>
    <p:sldId id="305" r:id="rId16"/>
    <p:sldId id="306" r:id="rId17"/>
    <p:sldId id="275" r:id="rId18"/>
    <p:sldId id="257" r:id="rId19"/>
    <p:sldId id="294" r:id="rId20"/>
    <p:sldId id="3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7F3B"/>
    <a:srgbClr val="78774D"/>
    <a:srgbClr val="441D2F"/>
    <a:srgbClr val="200D06"/>
    <a:srgbClr val="8493AA"/>
    <a:srgbClr val="8F452B"/>
    <a:srgbClr val="DDE2E6"/>
    <a:srgbClr val="C5A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2" autoAdjust="0"/>
    <p:restoredTop sz="88606" autoAdjust="0"/>
  </p:normalViewPr>
  <p:slideViewPr>
    <p:cSldViewPr snapToGrid="0">
      <p:cViewPr varScale="1">
        <p:scale>
          <a:sx n="85" d="100"/>
          <a:sy n="85" d="100"/>
        </p:scale>
        <p:origin x="2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6705-932D-494F-8EBB-C7DF33D066EA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43213-9A99-4682-ACE3-9BA1B63996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0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783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92eddfe48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92eddfe48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  <p:extLst>
      <p:ext uri="{BB962C8B-B14F-4D97-AF65-F5344CB8AC3E}">
        <p14:creationId xmlns:p14="http://schemas.microsoft.com/office/powerpoint/2010/main" val="2040949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9015abbe1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9015abbe1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  <p:extLst>
      <p:ext uri="{BB962C8B-B14F-4D97-AF65-F5344CB8AC3E}">
        <p14:creationId xmlns:p14="http://schemas.microsoft.com/office/powerpoint/2010/main" val="154308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95c211269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95c211269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  <p:extLst>
      <p:ext uri="{BB962C8B-B14F-4D97-AF65-F5344CB8AC3E}">
        <p14:creationId xmlns:p14="http://schemas.microsoft.com/office/powerpoint/2010/main" val="1656090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272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515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035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008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47ff6455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47ff6455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Tx/>
              <a:buChar char="-"/>
            </a:pPr>
            <a:endParaRPr sz="1200" dirty="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  <p:extLst>
      <p:ext uri="{BB962C8B-B14F-4D97-AF65-F5344CB8AC3E}">
        <p14:creationId xmlns:p14="http://schemas.microsoft.com/office/powerpoint/2010/main" val="2063529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683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6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0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8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4ADD3-95F3-449E-B199-ABB90000A25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1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4ADD3-95F3-449E-B199-ABB90000A25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724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015abbe1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015abbe1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  <p:extLst>
      <p:ext uri="{BB962C8B-B14F-4D97-AF65-F5344CB8AC3E}">
        <p14:creationId xmlns:p14="http://schemas.microsoft.com/office/powerpoint/2010/main" val="3108210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aseline="0" dirty="0"/>
          </a:p>
          <a:p>
            <a:pPr marL="0" indent="0">
              <a:buFontTx/>
              <a:buNone/>
            </a:pPr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799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6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. 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43213-9A99-4682-ACE3-9BA1B639969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9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17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717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31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4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6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92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9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43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6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96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85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DAE37-E9C0-491E-B71D-BD67B0A4DC3B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4288A-EFC2-4540-BA4C-207C40C418E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46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eidih@visitfaroeislands.com" TargetMode="Externa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"/>
          <a:stretch/>
        </p:blipFill>
        <p:spPr>
          <a:xfrm>
            <a:off x="0" y="0"/>
            <a:ext cx="12228945" cy="6869701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1558776" y="6351705"/>
            <a:ext cx="24670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BÙNAÐARGRUNNURIN</a:t>
            </a:r>
          </a:p>
        </p:txBody>
      </p:sp>
    </p:spTree>
    <p:extLst>
      <p:ext uri="{BB962C8B-B14F-4D97-AF65-F5344CB8AC3E}">
        <p14:creationId xmlns:p14="http://schemas.microsoft.com/office/powerpoint/2010/main" val="288378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t="17416"/>
          <a:stretch/>
        </p:blipFill>
        <p:spPr>
          <a:xfrm>
            <a:off x="0" y="0"/>
            <a:ext cx="123147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540800" y="6090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500" dirty="0">
                <a:solidFill>
                  <a:srgbClr val="3B4D39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Ráðgeving &amp; netverk</a:t>
            </a:r>
            <a:endParaRPr sz="4500" dirty="0">
              <a:solidFill>
                <a:srgbClr val="3B4D39"/>
              </a:solidFill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7264327" y="1981666"/>
            <a:ext cx="4637273" cy="4566421"/>
          </a:xfrm>
          <a:prstGeom prst="ellipse">
            <a:avLst/>
          </a:prstGeom>
          <a:noFill/>
          <a:ln w="9525" cap="flat" cmpd="sng">
            <a:solidFill>
              <a:srgbClr val="F08A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4267" b="1" spc="-15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46%</a:t>
            </a:r>
            <a:r>
              <a:rPr lang="en" sz="4267" spc="-15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endParaRPr sz="4267" spc="-15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  <a:p>
            <a:pPr>
              <a:lnSpc>
                <a:spcPct val="115000"/>
              </a:lnSpc>
            </a:pPr>
            <a:r>
              <a:rPr lang="en" sz="2400" b="1" spc="-15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ynskja at gerast partur av einum netverki, hvørs endamál er menning og vitanardeiling innan vinnuna</a:t>
            </a:r>
            <a:endParaRPr sz="2400" b="1" spc="-150" dirty="0">
              <a:solidFill>
                <a:srgbClr val="F08A3E"/>
              </a:solidFill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10289974" y="6423516"/>
            <a:ext cx="337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spurnarkanning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1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 rotWithShape="1">
          <a:blip r:embed="rId3">
            <a:alphaModFix/>
          </a:blip>
          <a:srcRect t="15604"/>
          <a:stretch/>
        </p:blipFill>
        <p:spPr>
          <a:xfrm flipH="1">
            <a:off x="0" y="-41563"/>
            <a:ext cx="12192000" cy="690317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579466" y="580133"/>
            <a:ext cx="669416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5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Marknaðarføring &amp; søla</a:t>
            </a:r>
            <a:endParaRPr sz="4500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</p:txBody>
      </p:sp>
      <p:sp>
        <p:nvSpPr>
          <p:cNvPr id="182" name="Google Shape;182;p28"/>
          <p:cNvSpPr/>
          <p:nvPr/>
        </p:nvSpPr>
        <p:spPr>
          <a:xfrm>
            <a:off x="143268" y="2958693"/>
            <a:ext cx="5524177" cy="5172740"/>
          </a:xfrm>
          <a:prstGeom prst="ellipse">
            <a:avLst/>
          </a:prstGeom>
          <a:noFill/>
          <a:ln w="9525" cap="flat" cmpd="sng">
            <a:solidFill>
              <a:srgbClr val="F08A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" sz="32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46%</a:t>
            </a:r>
            <a:r>
              <a:rPr lang="en" sz="3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endParaRPr sz="32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  <a:p>
            <a:r>
              <a:rPr lang="en" sz="2400" b="1" dirty="0">
                <a:solidFill>
                  <a:srgbClr val="D9D9D9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ynskja at gerast partur av einum átaki, ið savnar landbúnaðarvørur og tænastur í sambandi við sølu og marknaðarføring</a:t>
            </a:r>
            <a:r>
              <a:rPr lang="en" sz="1600" b="1" dirty="0">
                <a:solidFill>
                  <a:srgbClr val="D9D9D9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. </a:t>
            </a:r>
            <a:endParaRPr sz="1600" b="1" dirty="0">
              <a:solidFill>
                <a:srgbClr val="D9D9D9"/>
              </a:solidFill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10296698" y="6414753"/>
            <a:ext cx="337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spurnarkanning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23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1D2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/>
        </p:nvSpPr>
        <p:spPr>
          <a:xfrm>
            <a:off x="483145" y="2790126"/>
            <a:ext cx="5142800" cy="37628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endParaRPr sz="2133" dirty="0">
              <a:solidFill>
                <a:schemeClr val="bg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169329">
              <a:lnSpc>
                <a:spcPct val="150000"/>
              </a:lnSpc>
              <a:buClr>
                <a:schemeClr val="lt1"/>
              </a:buClr>
              <a:buSzPts val="1600"/>
            </a:pPr>
            <a:r>
              <a:rPr lang="en" sz="2133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1. Ráðgeving &amp; Netverk</a:t>
            </a:r>
          </a:p>
          <a:p>
            <a:pPr marL="169329">
              <a:lnSpc>
                <a:spcPct val="150000"/>
              </a:lnSpc>
              <a:buClr>
                <a:schemeClr val="lt1"/>
              </a:buClr>
              <a:buSzPts val="1600"/>
            </a:pPr>
            <a:r>
              <a:rPr lang="en" sz="2133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2. Marknaðarføring &amp; Søla</a:t>
            </a:r>
          </a:p>
          <a:p>
            <a:pPr marL="169329">
              <a:lnSpc>
                <a:spcPct val="150000"/>
              </a:lnSpc>
              <a:buClr>
                <a:schemeClr val="lt1"/>
              </a:buClr>
              <a:buSzPts val="1600"/>
            </a:pPr>
            <a:r>
              <a:rPr lang="en" sz="2133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3. Fígging &amp; Stuðul</a:t>
            </a:r>
          </a:p>
          <a:p>
            <a:pPr marL="169329">
              <a:lnSpc>
                <a:spcPct val="150000"/>
              </a:lnSpc>
              <a:buClr>
                <a:schemeClr val="lt1"/>
              </a:buClr>
              <a:buSzPts val="1600"/>
            </a:pPr>
            <a:r>
              <a:rPr lang="en" sz="2133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4. Vitan, Samstarv &amp; Nýmenning</a:t>
            </a:r>
            <a:endParaRPr sz="2133" dirty="0">
              <a:solidFill>
                <a:srgbClr val="DB7F3B"/>
              </a:solidFill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</p:txBody>
      </p:sp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25020"/>
          <a:stretch/>
        </p:blipFill>
        <p:spPr>
          <a:xfrm>
            <a:off x="6096001" y="1"/>
            <a:ext cx="6095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felt 1"/>
          <p:cNvSpPr txBox="1"/>
          <p:nvPr/>
        </p:nvSpPr>
        <p:spPr>
          <a:xfrm>
            <a:off x="483145" y="396193"/>
            <a:ext cx="5486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HVAT?</a:t>
            </a:r>
          </a:p>
        </p:txBody>
      </p:sp>
    </p:spTree>
    <p:extLst>
      <p:ext uri="{BB962C8B-B14F-4D97-AF65-F5344CB8AC3E}">
        <p14:creationId xmlns:p14="http://schemas.microsoft.com/office/powerpoint/2010/main" val="228670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77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2857189" y="165621"/>
            <a:ext cx="169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2857189" y="811952"/>
            <a:ext cx="909791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Íverksetaraátak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Nýskapan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í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Landbúnaðinum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denti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á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ferðavinnuupplivingar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Stovna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eitt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netverk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veitarum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innan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&amp;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ferðavinnuna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vitanardeiling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menning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sum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endamál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Hugtakið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heimablídni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skal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styrkjast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Søla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staðbundnum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matvørum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skal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mennast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samskipast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m.a.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matmarknaðir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Opnar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verkstovur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skeiðsvirksemi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innan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siðbundna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nýhugsandi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matgerð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o.a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til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vinnuliga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privata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framleiðslu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endamál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varðveita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menna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føroyska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matmentan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Skipa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fyri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samstarv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millum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búnaðarveitarar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matstovuvinnu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o.a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Seta í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verk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umboðsfólkaskipan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fyri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matferðavinnu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16"/>
          <a:stretch/>
        </p:blipFill>
        <p:spPr>
          <a:xfrm>
            <a:off x="0" y="0"/>
            <a:ext cx="2779059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21276" y="5824718"/>
            <a:ext cx="2326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HVUSSU?</a:t>
            </a:r>
          </a:p>
        </p:txBody>
      </p:sp>
    </p:spTree>
    <p:extLst>
      <p:ext uri="{BB962C8B-B14F-4D97-AF65-F5344CB8AC3E}">
        <p14:creationId xmlns:p14="http://schemas.microsoft.com/office/powerpoint/2010/main" val="997183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01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60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32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0" b="27218"/>
          <a:stretch/>
        </p:blipFill>
        <p:spPr>
          <a:xfrm>
            <a:off x="0" y="-17418"/>
            <a:ext cx="12192000" cy="691460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2436" r="2857" b="1917"/>
          <a:stretch/>
        </p:blipFill>
        <p:spPr>
          <a:xfrm>
            <a:off x="278674" y="191587"/>
            <a:ext cx="6400800" cy="6496595"/>
          </a:xfrm>
          <a:prstGeom prst="flowChartConnector">
            <a:avLst/>
          </a:prstGeom>
          <a:noFill/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62555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 t="41238" r="-1"/>
          <a:stretch/>
        </p:blipFill>
        <p:spPr>
          <a:xfrm>
            <a:off x="-18107" y="0"/>
            <a:ext cx="12210107" cy="686705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68" y="1412340"/>
            <a:ext cx="7879556" cy="51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36168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2023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07320" y="2686981"/>
            <a:ext cx="11360727" cy="4351338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Norðurlendskar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fráfreiðingar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um </a:t>
            </a:r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ferðavinnu</a:t>
            </a: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Samrøður</a:t>
            </a: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Spurnarkanning</a:t>
            </a: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Arbeiðsbólkur</a:t>
            </a: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Frágreiðingin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løgd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í Nov. 2023 (www.menning.fo) </a:t>
            </a:r>
          </a:p>
        </p:txBody>
      </p:sp>
    </p:spTree>
    <p:extLst>
      <p:ext uri="{BB962C8B-B14F-4D97-AF65-F5344CB8AC3E}">
        <p14:creationId xmlns:p14="http://schemas.microsoft.com/office/powerpoint/2010/main" val="884104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7"/>
          <a:stretch/>
        </p:blipFill>
        <p:spPr>
          <a:xfrm>
            <a:off x="2656609" y="0"/>
            <a:ext cx="9535391" cy="6858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2" t="13497" b="19373"/>
          <a:stretch/>
        </p:blipFill>
        <p:spPr>
          <a:xfrm>
            <a:off x="-53632" y="0"/>
            <a:ext cx="3408218" cy="687232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650178" y="4951094"/>
            <a:ext cx="47312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TAKK FYRI!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7555479" y="5866195"/>
            <a:ext cx="4529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heidih@visitfaroeislands.com</a:t>
            </a:r>
            <a:endParaRPr lang="en-GB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hlinkClick r:id="rId5"/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6447866" y="6235526"/>
            <a:ext cx="69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VISIT FAROE ISLANDS/ BÚNAÐARGRUNNURIN</a:t>
            </a:r>
          </a:p>
        </p:txBody>
      </p:sp>
    </p:spTree>
    <p:extLst>
      <p:ext uri="{BB962C8B-B14F-4D97-AF65-F5344CB8AC3E}">
        <p14:creationId xmlns:p14="http://schemas.microsoft.com/office/powerpoint/2010/main" val="67560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8"/>
          <a:stretch/>
        </p:blipFill>
        <p:spPr>
          <a:xfrm>
            <a:off x="0" y="1"/>
            <a:ext cx="12202232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6878164" y="-510539"/>
            <a:ext cx="604999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dirty="0">
                <a:solidFill>
                  <a:schemeClr val="bg1"/>
                </a:solidFill>
              </a:rPr>
              <a:t>HVÍ</a:t>
            </a:r>
            <a:r>
              <a:rPr lang="en-GB" sz="25000" dirty="0">
                <a:solidFill>
                  <a:schemeClr val="bg1"/>
                </a:solidFill>
              </a:rPr>
              <a:t>?</a:t>
            </a:r>
            <a:r>
              <a:rPr lang="en-GB" sz="20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51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805" r="-50" b="74"/>
          <a:stretch/>
        </p:blipFill>
        <p:spPr>
          <a:xfrm>
            <a:off x="6112042" y="-12033"/>
            <a:ext cx="6099813" cy="6870033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53890" y="2893709"/>
            <a:ext cx="13889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Roboto Serif"/>
                <a:ea typeface="Roboto Serif"/>
                <a:cs typeface="Roboto Serif"/>
                <a:sym typeface="Roboto Serif"/>
              </a:rPr>
              <a:t> </a:t>
            </a:r>
          </a:p>
          <a:p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52%</a:t>
            </a: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-240892" y="4580176"/>
            <a:ext cx="6352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60%</a:t>
            </a:r>
            <a:r>
              <a:rPr lang="fi-FI" sz="4000" b="1" dirty="0">
                <a:solidFill>
                  <a:schemeClr val="bg1"/>
                </a:solidFill>
                <a:latin typeface="Roboto Serif"/>
                <a:ea typeface="Roboto Serif"/>
                <a:cs typeface="Roboto Serif"/>
                <a:sym typeface="Roboto Serif"/>
              </a:rPr>
              <a:t> </a:t>
            </a:r>
            <a:r>
              <a:rPr lang="fi-FI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Keypa mat sum ferðaminni   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8183195" y="6277738"/>
            <a:ext cx="40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(Nordic Food in Future Tourism, 2022)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351612" y="1233407"/>
            <a:ext cx="549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Áhugin</a:t>
            </a:r>
            <a:r>
              <a:rPr lang="en-GB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frá</a:t>
            </a:r>
            <a:r>
              <a:rPr lang="en-GB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ferðandi</a:t>
            </a:r>
            <a:r>
              <a:rPr lang="en-GB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1643676" y="3555428"/>
            <a:ext cx="3797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Ferðast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við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endamál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at   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smakka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staðbunda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matin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82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2"/>
          <a:stretch/>
        </p:blipFill>
        <p:spPr>
          <a:xfrm>
            <a:off x="0" y="0"/>
            <a:ext cx="6119809" cy="687131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r="9190" b="7897"/>
          <a:stretch/>
        </p:blipFill>
        <p:spPr>
          <a:xfrm>
            <a:off x="6119809" y="0"/>
            <a:ext cx="6087431" cy="6871317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24691" y="6322884"/>
            <a:ext cx="337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spurnarkanning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97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3AA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b="13322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felt 1"/>
          <p:cNvSpPr txBox="1"/>
          <p:nvPr/>
        </p:nvSpPr>
        <p:spPr>
          <a:xfrm>
            <a:off x="462080" y="1776361"/>
            <a:ext cx="52412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23.9%</a:t>
            </a:r>
            <a:r>
              <a:rPr lang="en-GB" sz="40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sz="4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</a:p>
          <a:p>
            <a:pPr algn="ctr"/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bjóða</a:t>
            </a: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ferðavinnutænastu</a:t>
            </a: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afturat</a:t>
            </a: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</a:p>
          <a:p>
            <a:pPr algn="ctr"/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búnaðarvirkseminum</a:t>
            </a: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  <a:cs typeface="Roboto Serif"/>
              <a:sym typeface="Roboto Serif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968303" y="3429000"/>
            <a:ext cx="4313582" cy="171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GB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31.9%</a:t>
            </a:r>
            <a:r>
              <a:rPr lang="en-GB" sz="40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 </a:t>
            </a: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umhugsa</a:t>
            </a: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at </a:t>
            </a:r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bjóða</a:t>
            </a: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ferðavinnutænastu</a:t>
            </a: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afturat</a:t>
            </a: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búnaðarvirkseminum</a:t>
            </a:r>
            <a:r>
              <a:rPr lang="en-GB" sz="16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/>
                <a:sym typeface="Roboto Serif"/>
              </a:rPr>
              <a:t> </a:t>
            </a:r>
          </a:p>
          <a:p>
            <a:endParaRPr lang="en-GB" dirty="0"/>
          </a:p>
        </p:txBody>
      </p:sp>
      <p:sp>
        <p:nvSpPr>
          <p:cNvPr id="4" name="Tekstfelt 3"/>
          <p:cNvSpPr txBox="1"/>
          <p:nvPr/>
        </p:nvSpPr>
        <p:spPr>
          <a:xfrm>
            <a:off x="84262" y="677720"/>
            <a:ext cx="6599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Áhugi</a:t>
            </a:r>
            <a:r>
              <a:rPr lang="en-GB" sz="3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9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fyri</a:t>
            </a:r>
            <a:r>
              <a:rPr lang="en-GB" sz="3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9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samanrenningini</a:t>
            </a:r>
            <a:endParaRPr lang="en-GB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096000" y="4595570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//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Eg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havi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akkurát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yvirtikið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festið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og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kundi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gott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hugsa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mær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at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funnið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útav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,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hvussu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man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kann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supplera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tær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inntøkurnar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,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tí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tað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er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eingin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,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ið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kann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liva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av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landbúnaði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í dag.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Og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har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liggur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ferðavinnan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nokkso</a:t>
            </a:r>
            <a:r>
              <a:rPr lang="en-GB" sz="22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 </a:t>
            </a:r>
            <a:r>
              <a:rPr lang="en-GB" sz="22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</a:rPr>
              <a:t>frammaliga</a:t>
            </a:r>
            <a:endParaRPr lang="en-GB" sz="22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Roboto Serif" panose="020B0604020202020204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10296698" y="6448371"/>
            <a:ext cx="337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spurnarkanning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14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b="7696"/>
          <a:stretch/>
        </p:blipFill>
        <p:spPr>
          <a:xfrm>
            <a:off x="0" y="0"/>
            <a:ext cx="12192000" cy="6880071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36179" y="2490228"/>
            <a:ext cx="11130455" cy="93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//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Vælskipað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landbúnaðarferðavinna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kann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gera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, at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vit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fáa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fleiri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, sum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gerast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sjálvstøðug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vinnurekandi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,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og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fara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at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virða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seg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og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sína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 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jørð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.” (</a:t>
            </a:r>
            <a:r>
              <a:rPr lang="en-GB" sz="25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spurnarkanning</a:t>
            </a:r>
            <a:r>
              <a:rPr lang="en-GB" sz="2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Serif" panose="020B0604020202020204" charset="0"/>
                <a:sym typeface="Verdana"/>
              </a:rPr>
              <a:t>)</a:t>
            </a:r>
            <a:endParaRPr lang="en-GB" sz="25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Roboto Serif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30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77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6" b="18311"/>
          <a:stretch/>
        </p:blipFill>
        <p:spPr>
          <a:xfrm>
            <a:off x="-16960" y="0"/>
            <a:ext cx="611296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6"/>
          <a:stretch/>
        </p:blipFill>
        <p:spPr>
          <a:xfrm>
            <a:off x="6626087" y="565701"/>
            <a:ext cx="4909930" cy="55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1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75275" y="2842590"/>
            <a:ext cx="1561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47,8% 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475275" y="4040013"/>
            <a:ext cx="150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34,5%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475275" y="5293688"/>
            <a:ext cx="150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24,8%</a:t>
            </a:r>
            <a:r>
              <a:rPr lang="en-GB" sz="3600" dirty="0">
                <a:solidFill>
                  <a:srgbClr val="DB7F3B"/>
                </a:solidFill>
              </a:rPr>
              <a:t> 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1899883" y="2903141"/>
            <a:ext cx="3414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Ynskja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víðka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um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virksemið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djórahaldi</a:t>
            </a:r>
            <a:endParaRPr lang="en-GB" sz="2000" dirty="0">
              <a:solidFill>
                <a:srgbClr val="DB7F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1899882" y="4076896"/>
            <a:ext cx="3310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Ynskja</a:t>
            </a:r>
            <a:r>
              <a:rPr lang="en-GB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víðka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um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virksemið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matvørumenning</a:t>
            </a:r>
            <a:endParaRPr lang="en-GB" sz="2000" dirty="0">
              <a:solidFill>
                <a:srgbClr val="DB7F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899882" y="5293688"/>
            <a:ext cx="3414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Ynskja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víðka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um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virksemið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en-GB" sz="2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grønmetisvelting</a:t>
            </a:r>
            <a:endParaRPr lang="en-GB" sz="2000" dirty="0">
              <a:solidFill>
                <a:srgbClr val="DB7F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2" t="13497" b="19373"/>
          <a:stretch/>
        </p:blipFill>
        <p:spPr>
          <a:xfrm>
            <a:off x="5382189" y="-7160"/>
            <a:ext cx="3408218" cy="687232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/>
          <a:stretch/>
        </p:blipFill>
        <p:spPr>
          <a:xfrm>
            <a:off x="8790407" y="0"/>
            <a:ext cx="3401593" cy="6858000"/>
          </a:xfrm>
          <a:prstGeom prst="rect">
            <a:avLst/>
          </a:prstGeom>
        </p:spPr>
      </p:pic>
      <p:sp>
        <p:nvSpPr>
          <p:cNvPr id="14" name="Tekstfelt 13"/>
          <p:cNvSpPr txBox="1"/>
          <p:nvPr/>
        </p:nvSpPr>
        <p:spPr>
          <a:xfrm>
            <a:off x="424070" y="490330"/>
            <a:ext cx="4786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Víðka</a:t>
            </a:r>
            <a:r>
              <a:rPr lang="en-GB" sz="4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eisini</a:t>
            </a:r>
            <a:r>
              <a:rPr lang="en-GB" sz="4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um  </a:t>
            </a:r>
            <a:r>
              <a:rPr lang="en-GB" sz="4000" dirty="0" err="1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landbúnaðin</a:t>
            </a:r>
            <a:r>
              <a:rPr lang="en-GB" sz="4000" dirty="0">
                <a:solidFill>
                  <a:srgbClr val="DB7F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813781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17933</TotalTime>
  <Words>366</Words>
  <Application>Microsoft Office PowerPoint</Application>
  <PresentationFormat>Widescreen</PresentationFormat>
  <Paragraphs>83</Paragraphs>
  <Slides>20</Slides>
  <Notes>19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Roboto Serif</vt:lpstr>
      <vt:lpstr>Office-tema</vt:lpstr>
      <vt:lpstr>PowerPoint-præsentation</vt:lpstr>
      <vt:lpstr>2023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Ráðgeving &amp; netverk</vt:lpstr>
      <vt:lpstr>Marknaðarføring &amp; søla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Heidi</dc:creator>
  <cp:lastModifiedBy>Símun Gullaksen</cp:lastModifiedBy>
  <cp:revision>128</cp:revision>
  <dcterms:created xsi:type="dcterms:W3CDTF">2024-01-30T22:22:32Z</dcterms:created>
  <dcterms:modified xsi:type="dcterms:W3CDTF">2024-02-16T23:27:01Z</dcterms:modified>
</cp:coreProperties>
</file>